
<file path=[Content_Types].xml><?xml version="1.0" encoding="utf-8"?>
<Types xmlns="http://schemas.openxmlformats.org/package/2006/content-types">
  <Default Extension="jpeg" ContentType="image/jpe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12"/>
  </p:notesMasterIdLst>
  <p:sldIdLst>
    <p:sldId id="256" r:id="rId2"/>
    <p:sldId id="258" r:id="rId3"/>
    <p:sldId id="263" r:id="rId4"/>
    <p:sldId id="257" r:id="rId5"/>
    <p:sldId id="259" r:id="rId6"/>
    <p:sldId id="260" r:id="rId7"/>
    <p:sldId id="261" r:id="rId8"/>
    <p:sldId id="262" r:id="rId9"/>
    <p:sldId id="265" r:id="rId10"/>
    <p:sldId id="264" r:id="rId11"/>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7049" autoAdjust="0"/>
    <p:restoredTop sz="94660"/>
  </p:normalViewPr>
  <p:slideViewPr>
    <p:cSldViewPr snapToGrid="0">
      <p:cViewPr varScale="1">
        <p:scale>
          <a:sx n="79" d="100"/>
          <a:sy n="79" d="100"/>
        </p:scale>
        <p:origin x="754" y="6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tiff>
</file>

<file path=ppt/media/image2.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ja-JP" altLang="en-US"/>
          </a:p>
        </p:txBody>
      </p:sp>
      <p:sp>
        <p:nvSpPr>
          <p:cNvPr id="3" name="日付プレースホルダー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A90D7A4-3238-4B31-AB39-990217A48B32}" type="datetimeFigureOut">
              <a:rPr kumimoji="1" lang="ja-JP" altLang="en-US" smtClean="0"/>
              <a:t>2025/7/17</a:t>
            </a:fld>
            <a:endParaRPr kumimoji="1" lang="ja-JP" altLang="en-US"/>
          </a:p>
        </p:txBody>
      </p:sp>
      <p:sp>
        <p:nvSpPr>
          <p:cNvPr id="4" name="スライド イメージ プレースホルダー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ja-JP" altLang="en-US"/>
          </a:p>
        </p:txBody>
      </p:sp>
      <p:sp>
        <p:nvSpPr>
          <p:cNvPr id="5" name="ノート プレースホルダー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6" name="フッター プレースホルダー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ja-JP" altLang="en-US"/>
          </a:p>
        </p:txBody>
      </p:sp>
      <p:sp>
        <p:nvSpPr>
          <p:cNvPr id="7" name="スライド番号プレースホルダー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7747DB8-4B8D-4A37-AFDC-6DEEFC8A94F2}" type="slidenum">
              <a:rPr kumimoji="1" lang="ja-JP" altLang="en-US" smtClean="0"/>
              <a:t>‹#›</a:t>
            </a:fld>
            <a:endParaRPr kumimoji="1" lang="ja-JP" altLang="en-US"/>
          </a:p>
        </p:txBody>
      </p:sp>
    </p:spTree>
    <p:extLst>
      <p:ext uri="{BB962C8B-B14F-4D97-AF65-F5344CB8AC3E}">
        <p14:creationId xmlns:p14="http://schemas.microsoft.com/office/powerpoint/2010/main" val="1595464715"/>
      </p:ext>
    </p:extLst>
  </p:cSld>
  <p:clrMap bg1="lt1" tx1="dk1" bg2="lt2" tx2="dk2" accent1="accent1" accent2="accent2" accent3="accent3" accent4="accent4" accent5="accent5" accent6="accent6" hlink="hlink" folHlink="folHlink"/>
  <p:notesStyle>
    <a:lvl1pPr marL="0" algn="l" defTabSz="914400" rtl="0" eaLnBrk="1" latinLnBrk="0" hangingPunct="1">
      <a:defRPr kumimoji="1" sz="1200" kern="1200">
        <a:solidFill>
          <a:schemeClr val="tx1"/>
        </a:solidFill>
        <a:latin typeface="+mn-lt"/>
        <a:ea typeface="+mn-ea"/>
        <a:cs typeface="+mn-cs"/>
      </a:defRPr>
    </a:lvl1pPr>
    <a:lvl2pPr marL="457200" algn="l" defTabSz="914400" rtl="0" eaLnBrk="1" latinLnBrk="0" hangingPunct="1">
      <a:defRPr kumimoji="1" sz="1200" kern="1200">
        <a:solidFill>
          <a:schemeClr val="tx1"/>
        </a:solidFill>
        <a:latin typeface="+mn-lt"/>
        <a:ea typeface="+mn-ea"/>
        <a:cs typeface="+mn-cs"/>
      </a:defRPr>
    </a:lvl2pPr>
    <a:lvl3pPr marL="914400" algn="l" defTabSz="914400" rtl="0" eaLnBrk="1" latinLnBrk="0" hangingPunct="1">
      <a:defRPr kumimoji="1" sz="1200" kern="1200">
        <a:solidFill>
          <a:schemeClr val="tx1"/>
        </a:solidFill>
        <a:latin typeface="+mn-lt"/>
        <a:ea typeface="+mn-ea"/>
        <a:cs typeface="+mn-cs"/>
      </a:defRPr>
    </a:lvl3pPr>
    <a:lvl4pPr marL="1371600" algn="l" defTabSz="914400" rtl="0" eaLnBrk="1" latinLnBrk="0" hangingPunct="1">
      <a:defRPr kumimoji="1" sz="1200" kern="1200">
        <a:solidFill>
          <a:schemeClr val="tx1"/>
        </a:solidFill>
        <a:latin typeface="+mn-lt"/>
        <a:ea typeface="+mn-ea"/>
        <a:cs typeface="+mn-cs"/>
      </a:defRPr>
    </a:lvl4pPr>
    <a:lvl5pPr marL="1828800" algn="l" defTabSz="914400" rtl="0" eaLnBrk="1" latinLnBrk="0" hangingPunct="1">
      <a:defRPr kumimoji="1" sz="1200" kern="1200">
        <a:solidFill>
          <a:schemeClr val="tx1"/>
        </a:solidFill>
        <a:latin typeface="+mn-lt"/>
        <a:ea typeface="+mn-ea"/>
        <a:cs typeface="+mn-cs"/>
      </a:defRPr>
    </a:lvl5pPr>
    <a:lvl6pPr marL="2286000" algn="l" defTabSz="914400" rtl="0" eaLnBrk="1" latinLnBrk="0" hangingPunct="1">
      <a:defRPr kumimoji="1" sz="1200" kern="1200">
        <a:solidFill>
          <a:schemeClr val="tx1"/>
        </a:solidFill>
        <a:latin typeface="+mn-lt"/>
        <a:ea typeface="+mn-ea"/>
        <a:cs typeface="+mn-cs"/>
      </a:defRPr>
    </a:lvl6pPr>
    <a:lvl7pPr marL="2743200" algn="l" defTabSz="914400" rtl="0" eaLnBrk="1" latinLnBrk="0" hangingPunct="1">
      <a:defRPr kumimoji="1" sz="1200" kern="1200">
        <a:solidFill>
          <a:schemeClr val="tx1"/>
        </a:solidFill>
        <a:latin typeface="+mn-lt"/>
        <a:ea typeface="+mn-ea"/>
        <a:cs typeface="+mn-cs"/>
      </a:defRPr>
    </a:lvl7pPr>
    <a:lvl8pPr marL="3200400" algn="l" defTabSz="914400" rtl="0" eaLnBrk="1" latinLnBrk="0" hangingPunct="1">
      <a:defRPr kumimoji="1" sz="1200" kern="1200">
        <a:solidFill>
          <a:schemeClr val="tx1"/>
        </a:solidFill>
        <a:latin typeface="+mn-lt"/>
        <a:ea typeface="+mn-ea"/>
        <a:cs typeface="+mn-cs"/>
      </a:defRPr>
    </a:lvl8pPr>
    <a:lvl9pPr marL="3657600" algn="l" defTabSz="914400" rtl="0" eaLnBrk="1" latinLnBrk="0" hangingPunct="1">
      <a:defRPr kumimoji="1"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dirty="0"/>
          </a:p>
        </p:txBody>
      </p:sp>
      <p:sp>
        <p:nvSpPr>
          <p:cNvPr id="4" name="スライド番号プレースホルダー 3"/>
          <p:cNvSpPr>
            <a:spLocks noGrp="1"/>
          </p:cNvSpPr>
          <p:nvPr>
            <p:ph type="sldNum" sz="quarter" idx="5"/>
          </p:nvPr>
        </p:nvSpPr>
        <p:spPr/>
        <p:txBody>
          <a:bodyPr/>
          <a:lstStyle/>
          <a:p>
            <a:fld id="{87747DB8-4B8D-4A37-AFDC-6DEEFC8A94F2}" type="slidenum">
              <a:rPr kumimoji="1" lang="ja-JP" altLang="en-US" smtClean="0"/>
              <a:t>1</a:t>
            </a:fld>
            <a:endParaRPr kumimoji="1" lang="ja-JP" altLang="en-US"/>
          </a:p>
        </p:txBody>
      </p:sp>
    </p:spTree>
    <p:extLst>
      <p:ext uri="{BB962C8B-B14F-4D97-AF65-F5344CB8AC3E}">
        <p14:creationId xmlns:p14="http://schemas.microsoft.com/office/powerpoint/2010/main" val="224214511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dirty="0"/>
          </a:p>
        </p:txBody>
      </p:sp>
      <p:sp>
        <p:nvSpPr>
          <p:cNvPr id="4" name="スライド番号プレースホルダー 3"/>
          <p:cNvSpPr>
            <a:spLocks noGrp="1"/>
          </p:cNvSpPr>
          <p:nvPr>
            <p:ph type="sldNum" sz="quarter" idx="5"/>
          </p:nvPr>
        </p:nvSpPr>
        <p:spPr/>
        <p:txBody>
          <a:bodyPr/>
          <a:lstStyle/>
          <a:p>
            <a:fld id="{87747DB8-4B8D-4A37-AFDC-6DEEFC8A94F2}" type="slidenum">
              <a:rPr kumimoji="1" lang="ja-JP" altLang="en-US" smtClean="0"/>
              <a:t>2</a:t>
            </a:fld>
            <a:endParaRPr kumimoji="1" lang="ja-JP" altLang="en-US"/>
          </a:p>
        </p:txBody>
      </p:sp>
    </p:spTree>
    <p:extLst>
      <p:ext uri="{BB962C8B-B14F-4D97-AF65-F5344CB8AC3E}">
        <p14:creationId xmlns:p14="http://schemas.microsoft.com/office/powerpoint/2010/main" val="278949372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タイトル スライド">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915128" y="1788454"/>
            <a:ext cx="8361229" cy="2098226"/>
          </a:xfrm>
        </p:spPr>
        <p:txBody>
          <a:bodyPr anchor="b">
            <a:noAutofit/>
          </a:bodyPr>
          <a:lstStyle>
            <a:lvl1pPr algn="ctr">
              <a:defRPr sz="7200" cap="all" baseline="0">
                <a:solidFill>
                  <a:schemeClr val="tx2"/>
                </a:solidFill>
              </a:defRPr>
            </a:lvl1pPr>
          </a:lstStyle>
          <a:p>
            <a:r>
              <a:rPr lang="ja-JP" altLang="en-US"/>
              <a:t>マスター タイトルの書式設定</a:t>
            </a:r>
            <a:endParaRPr lang="en-US" dirty="0"/>
          </a:p>
        </p:txBody>
      </p:sp>
      <p:sp>
        <p:nvSpPr>
          <p:cNvPr id="3" name="Subtitle 2"/>
          <p:cNvSpPr>
            <a:spLocks noGrp="1"/>
          </p:cNvSpPr>
          <p:nvPr>
            <p:ph type="subTitle" idx="1"/>
          </p:nvPr>
        </p:nvSpPr>
        <p:spPr>
          <a:xfrm>
            <a:off x="2679906" y="3956279"/>
            <a:ext cx="6831673" cy="1086237"/>
          </a:xfrm>
        </p:spPr>
        <p:txBody>
          <a:bodyPr>
            <a:normAutofit/>
          </a:bodyPr>
          <a:lstStyle>
            <a:lvl1pPr marL="0" indent="0" algn="ctr">
              <a:lnSpc>
                <a:spcPct val="112000"/>
              </a:lnSpc>
              <a:spcBef>
                <a:spcPts val="0"/>
              </a:spcBef>
              <a:spcAft>
                <a:spcPts val="0"/>
              </a:spcAft>
              <a:buNone/>
              <a:defRPr sz="23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ja-JP" altLang="en-US"/>
              <a:t>マスター サブタイトルの書式設定</a:t>
            </a:r>
            <a:endParaRPr lang="en-US" dirty="0"/>
          </a:p>
        </p:txBody>
      </p:sp>
      <p:sp>
        <p:nvSpPr>
          <p:cNvPr id="4" name="Date Placeholder 3"/>
          <p:cNvSpPr>
            <a:spLocks noGrp="1"/>
          </p:cNvSpPr>
          <p:nvPr>
            <p:ph type="dt" sz="half" idx="10"/>
          </p:nvPr>
        </p:nvSpPr>
        <p:spPr>
          <a:xfrm>
            <a:off x="752858" y="6453386"/>
            <a:ext cx="1607944" cy="404614"/>
          </a:xfrm>
        </p:spPr>
        <p:txBody>
          <a:bodyPr/>
          <a:lstStyle>
            <a:lvl1pPr>
              <a:defRPr baseline="0">
                <a:solidFill>
                  <a:schemeClr val="tx2"/>
                </a:solidFill>
              </a:defRPr>
            </a:lvl1pPr>
          </a:lstStyle>
          <a:p>
            <a:fld id="{4A476960-5A08-4B0D-8D39-1339A834716F}" type="datetimeFigureOut">
              <a:rPr kumimoji="1" lang="ja-JP" altLang="en-US" smtClean="0"/>
              <a:t>2025/7/17</a:t>
            </a:fld>
            <a:endParaRPr kumimoji="1" lang="ja-JP" altLang="en-US"/>
          </a:p>
        </p:txBody>
      </p:sp>
      <p:sp>
        <p:nvSpPr>
          <p:cNvPr id="5" name="Footer Placeholder 4"/>
          <p:cNvSpPr>
            <a:spLocks noGrp="1"/>
          </p:cNvSpPr>
          <p:nvPr>
            <p:ph type="ftr" sz="quarter" idx="11"/>
          </p:nvPr>
        </p:nvSpPr>
        <p:spPr>
          <a:xfrm>
            <a:off x="2584054" y="6453386"/>
            <a:ext cx="7023377" cy="404614"/>
          </a:xfrm>
        </p:spPr>
        <p:txBody>
          <a:bodyPr/>
          <a:lstStyle>
            <a:lvl1pPr algn="ctr">
              <a:defRPr baseline="0">
                <a:solidFill>
                  <a:schemeClr val="tx2"/>
                </a:solidFill>
              </a:defRPr>
            </a:lvl1pPr>
          </a:lstStyle>
          <a:p>
            <a:endParaRPr kumimoji="1" lang="ja-JP" altLang="en-US"/>
          </a:p>
        </p:txBody>
      </p:sp>
      <p:sp>
        <p:nvSpPr>
          <p:cNvPr id="6" name="Slide Number Placeholder 5"/>
          <p:cNvSpPr>
            <a:spLocks noGrp="1"/>
          </p:cNvSpPr>
          <p:nvPr>
            <p:ph type="sldNum" sz="quarter" idx="12"/>
          </p:nvPr>
        </p:nvSpPr>
        <p:spPr>
          <a:xfrm>
            <a:off x="9830683" y="6453386"/>
            <a:ext cx="1596292" cy="404614"/>
          </a:xfrm>
        </p:spPr>
        <p:txBody>
          <a:bodyPr/>
          <a:lstStyle>
            <a:lvl1pPr>
              <a:defRPr baseline="0">
                <a:solidFill>
                  <a:schemeClr val="tx2"/>
                </a:solidFill>
              </a:defRPr>
            </a:lvl1pPr>
          </a:lstStyle>
          <a:p>
            <a:fld id="{74527359-DE83-4137-B474-E02A7937DC30}" type="slidenum">
              <a:rPr kumimoji="1" lang="ja-JP" altLang="en-US" smtClean="0"/>
              <a:t>‹#›</a:t>
            </a:fld>
            <a:endParaRPr kumimoji="1" lang="ja-JP" altLang="en-US"/>
          </a:p>
        </p:txBody>
      </p:sp>
      <p:grpSp>
        <p:nvGrpSpPr>
          <p:cNvPr id="7" name="Group 6"/>
          <p:cNvGrpSpPr/>
          <p:nvPr/>
        </p:nvGrpSpPr>
        <p:grpSpPr>
          <a:xfrm>
            <a:off x="752858" y="744469"/>
            <a:ext cx="10674117" cy="5349671"/>
            <a:chOff x="752858" y="744469"/>
            <a:chExt cx="10674117" cy="5349671"/>
          </a:xfrm>
        </p:grpSpPr>
        <p:sp>
          <p:nvSpPr>
            <p:cNvPr id="11" name="Freeform 6"/>
            <p:cNvSpPr/>
            <p:nvPr/>
          </p:nvSpPr>
          <p:spPr bwMode="auto">
            <a:xfrm>
              <a:off x="8151962" y="1685652"/>
              <a:ext cx="3275013" cy="4408488"/>
            </a:xfrm>
            <a:custGeom>
              <a:avLst/>
              <a:gdLst/>
              <a:ahLst/>
              <a:cxnLst/>
              <a:rect l="l" t="t" r="r" b="b"/>
              <a:pathLst>
                <a:path w="10000" h="10000">
                  <a:moveTo>
                    <a:pt x="8761" y="0"/>
                  </a:moveTo>
                  <a:lnTo>
                    <a:pt x="10000" y="0"/>
                  </a:lnTo>
                  <a:lnTo>
                    <a:pt x="10000" y="10000"/>
                  </a:lnTo>
                  <a:lnTo>
                    <a:pt x="0" y="10000"/>
                  </a:lnTo>
                  <a:lnTo>
                    <a:pt x="0" y="9126"/>
                  </a:lnTo>
                  <a:lnTo>
                    <a:pt x="8761" y="9127"/>
                  </a:lnTo>
                  <a:lnTo>
                    <a:pt x="8761" y="0"/>
                  </a:lnTo>
                  <a:close/>
                </a:path>
              </a:pathLst>
            </a:custGeom>
            <a:solidFill>
              <a:schemeClr val="tx2"/>
            </a:solidFill>
            <a:ln w="0">
              <a:noFill/>
              <a:prstDash val="solid"/>
              <a:round/>
              <a:headEnd/>
              <a:tailEnd/>
            </a:ln>
          </p:spPr>
        </p:sp>
        <p:sp>
          <p:nvSpPr>
            <p:cNvPr id="14" name="Freeform 6"/>
            <p:cNvSpPr/>
            <p:nvPr/>
          </p:nvSpPr>
          <p:spPr bwMode="auto">
            <a:xfrm flipH="1" flipV="1">
              <a:off x="752858" y="744469"/>
              <a:ext cx="3275668" cy="4408488"/>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tx2"/>
            </a:solidFill>
            <a:ln w="0">
              <a:noFill/>
              <a:prstDash val="solid"/>
              <a:round/>
              <a:headEnd/>
              <a:tailEnd/>
            </a:ln>
          </p:spPr>
        </p:sp>
      </p:grpSp>
    </p:spTree>
    <p:extLst>
      <p:ext uri="{BB962C8B-B14F-4D97-AF65-F5344CB8AC3E}">
        <p14:creationId xmlns:p14="http://schemas.microsoft.com/office/powerpoint/2010/main" val="3576430765"/>
      </p:ext>
    </p:extLst>
  </p:cSld>
  <p:clrMapOvr>
    <a:overrideClrMapping bg1="lt1" tx1="dk1" bg2="lt2" tx2="dk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タイトルと縦書きテキスト">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Vertical Text Placeholder 2"/>
          <p:cNvSpPr>
            <a:spLocks noGrp="1"/>
          </p:cNvSpPr>
          <p:nvPr>
            <p:ph type="body" orient="vert" idx="1"/>
          </p:nvPr>
        </p:nvSpPr>
        <p:spPr>
          <a:xfrm>
            <a:off x="1371600" y="2295525"/>
            <a:ext cx="9601200" cy="3571875"/>
          </a:xfrm>
        </p:spPr>
        <p:txBody>
          <a:bodyPr vert="eaVert"/>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4A476960-5A08-4B0D-8D39-1339A834716F}" type="datetimeFigureOut">
              <a:rPr kumimoji="1" lang="ja-JP" altLang="en-US" smtClean="0"/>
              <a:t>2025/7/17</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74527359-DE83-4137-B474-E02A7937DC30}" type="slidenum">
              <a:rPr kumimoji="1" lang="ja-JP" altLang="en-US" smtClean="0"/>
              <a:t>‹#›</a:t>
            </a:fld>
            <a:endParaRPr kumimoji="1" lang="ja-JP" altLang="en-US"/>
          </a:p>
        </p:txBody>
      </p:sp>
    </p:spTree>
    <p:extLst>
      <p:ext uri="{BB962C8B-B14F-4D97-AF65-F5344CB8AC3E}">
        <p14:creationId xmlns:p14="http://schemas.microsoft.com/office/powerpoint/2010/main" val="35330908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縦書きタイトルと&#10;縦書きテキスト">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596561" y="624156"/>
            <a:ext cx="1565766" cy="5243244"/>
          </a:xfrm>
        </p:spPr>
        <p:txBody>
          <a:bodyPr vert="eaVert"/>
          <a:lstStyle/>
          <a:p>
            <a:r>
              <a:rPr lang="ja-JP" altLang="en-US"/>
              <a:t>マスター タイトルの書式設定</a:t>
            </a:r>
            <a:endParaRPr lang="en-US" dirty="0"/>
          </a:p>
        </p:txBody>
      </p:sp>
      <p:sp>
        <p:nvSpPr>
          <p:cNvPr id="3" name="Vertical Text Placeholder 2"/>
          <p:cNvSpPr>
            <a:spLocks noGrp="1"/>
          </p:cNvSpPr>
          <p:nvPr>
            <p:ph type="body" orient="vert" idx="1"/>
          </p:nvPr>
        </p:nvSpPr>
        <p:spPr>
          <a:xfrm>
            <a:off x="1371600" y="624156"/>
            <a:ext cx="8179641" cy="5243244"/>
          </a:xfrm>
        </p:spPr>
        <p:txBody>
          <a:bodyPr vert="eaVert"/>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4A476960-5A08-4B0D-8D39-1339A834716F}" type="datetimeFigureOut">
              <a:rPr kumimoji="1" lang="ja-JP" altLang="en-US" smtClean="0"/>
              <a:t>2025/7/17</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74527359-DE83-4137-B474-E02A7937DC30}" type="slidenum">
              <a:rPr kumimoji="1" lang="ja-JP" altLang="en-US" smtClean="0"/>
              <a:t>‹#›</a:t>
            </a:fld>
            <a:endParaRPr kumimoji="1" lang="ja-JP" altLang="en-US"/>
          </a:p>
        </p:txBody>
      </p:sp>
    </p:spTree>
    <p:extLst>
      <p:ext uri="{BB962C8B-B14F-4D97-AF65-F5344CB8AC3E}">
        <p14:creationId xmlns:p14="http://schemas.microsoft.com/office/powerpoint/2010/main" val="14200341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Content Placeholder 2"/>
          <p:cNvSpPr>
            <a:spLocks noGrp="1"/>
          </p:cNvSpPr>
          <p:nvPr>
            <p:ph idx="1"/>
          </p:nvPr>
        </p:nvSpPr>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4A476960-5A08-4B0D-8D39-1339A834716F}" type="datetimeFigureOut">
              <a:rPr kumimoji="1" lang="ja-JP" altLang="en-US" smtClean="0"/>
              <a:t>2025/7/17</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74527359-DE83-4137-B474-E02A7937DC30}" type="slidenum">
              <a:rPr kumimoji="1" lang="ja-JP" altLang="en-US" smtClean="0"/>
              <a:t>‹#›</a:t>
            </a:fld>
            <a:endParaRPr kumimoji="1" lang="ja-JP" altLang="en-US"/>
          </a:p>
        </p:txBody>
      </p:sp>
    </p:spTree>
    <p:extLst>
      <p:ext uri="{BB962C8B-B14F-4D97-AF65-F5344CB8AC3E}">
        <p14:creationId xmlns:p14="http://schemas.microsoft.com/office/powerpoint/2010/main" val="296126754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セクション見出し">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p:nvPr>
        </p:nvSpPr>
        <p:spPr>
          <a:xfrm>
            <a:off x="765025" y="1301360"/>
            <a:ext cx="9612971" cy="2852737"/>
          </a:xfrm>
        </p:spPr>
        <p:txBody>
          <a:bodyPr anchor="b">
            <a:normAutofit/>
          </a:bodyPr>
          <a:lstStyle>
            <a:lvl1pPr algn="r">
              <a:defRPr sz="7200" cap="all" baseline="0">
                <a:solidFill>
                  <a:schemeClr val="tx2"/>
                </a:solidFill>
              </a:defRPr>
            </a:lvl1pPr>
          </a:lstStyle>
          <a:p>
            <a:r>
              <a:rPr lang="ja-JP" altLang="en-US"/>
              <a:t>マスター タイトルの書式設定</a:t>
            </a:r>
            <a:endParaRPr lang="en-US" dirty="0"/>
          </a:p>
        </p:txBody>
      </p:sp>
      <p:sp>
        <p:nvSpPr>
          <p:cNvPr id="3" name="Text Placeholder 2"/>
          <p:cNvSpPr>
            <a:spLocks noGrp="1"/>
          </p:cNvSpPr>
          <p:nvPr>
            <p:ph type="body" idx="1"/>
          </p:nvPr>
        </p:nvSpPr>
        <p:spPr>
          <a:xfrm>
            <a:off x="765025" y="4216328"/>
            <a:ext cx="9612971" cy="1143324"/>
          </a:xfrm>
        </p:spPr>
        <p:txBody>
          <a:bodyPr/>
          <a:lstStyle>
            <a:lvl1pPr marL="0" indent="0" algn="r">
              <a:lnSpc>
                <a:spcPct val="112000"/>
              </a:lnSpc>
              <a:spcBef>
                <a:spcPts val="0"/>
              </a:spcBef>
              <a:spcAft>
                <a:spcPts val="0"/>
              </a:spcAft>
              <a:buNone/>
              <a:defRPr sz="240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ja-JP" altLang="en-US"/>
              <a:t>マスター テキストの書式設定</a:t>
            </a:r>
          </a:p>
        </p:txBody>
      </p:sp>
      <p:sp>
        <p:nvSpPr>
          <p:cNvPr id="4" name="Date Placeholder 3"/>
          <p:cNvSpPr>
            <a:spLocks noGrp="1"/>
          </p:cNvSpPr>
          <p:nvPr>
            <p:ph type="dt" sz="half" idx="10"/>
          </p:nvPr>
        </p:nvSpPr>
        <p:spPr>
          <a:xfrm>
            <a:off x="738908" y="6453386"/>
            <a:ext cx="1622409" cy="404614"/>
          </a:xfrm>
        </p:spPr>
        <p:txBody>
          <a:bodyPr/>
          <a:lstStyle>
            <a:lvl1pPr>
              <a:defRPr>
                <a:solidFill>
                  <a:schemeClr val="tx2"/>
                </a:solidFill>
              </a:defRPr>
            </a:lvl1pPr>
          </a:lstStyle>
          <a:p>
            <a:fld id="{4A476960-5A08-4B0D-8D39-1339A834716F}" type="datetimeFigureOut">
              <a:rPr kumimoji="1" lang="ja-JP" altLang="en-US" smtClean="0"/>
              <a:t>2025/7/17</a:t>
            </a:fld>
            <a:endParaRPr kumimoji="1" lang="ja-JP" altLang="en-US"/>
          </a:p>
        </p:txBody>
      </p:sp>
      <p:sp>
        <p:nvSpPr>
          <p:cNvPr id="5" name="Footer Placeholder 4"/>
          <p:cNvSpPr>
            <a:spLocks noGrp="1"/>
          </p:cNvSpPr>
          <p:nvPr>
            <p:ph type="ftr" sz="quarter" idx="11"/>
          </p:nvPr>
        </p:nvSpPr>
        <p:spPr>
          <a:xfrm>
            <a:off x="2584312" y="6453386"/>
            <a:ext cx="7023377" cy="404614"/>
          </a:xfrm>
        </p:spPr>
        <p:txBody>
          <a:bodyPr/>
          <a:lstStyle>
            <a:lvl1pPr algn="ctr">
              <a:defRPr>
                <a:solidFill>
                  <a:schemeClr val="tx2"/>
                </a:solidFill>
              </a:defRPr>
            </a:lvl1pPr>
          </a:lstStyle>
          <a:p>
            <a:endParaRPr kumimoji="1" lang="ja-JP" altLang="en-US"/>
          </a:p>
        </p:txBody>
      </p:sp>
      <p:sp>
        <p:nvSpPr>
          <p:cNvPr id="6" name="Slide Number Placeholder 5"/>
          <p:cNvSpPr>
            <a:spLocks noGrp="1"/>
          </p:cNvSpPr>
          <p:nvPr>
            <p:ph type="sldNum" sz="quarter" idx="12"/>
          </p:nvPr>
        </p:nvSpPr>
        <p:spPr>
          <a:xfrm>
            <a:off x="9830683" y="6453386"/>
            <a:ext cx="1596292" cy="404614"/>
          </a:xfrm>
        </p:spPr>
        <p:txBody>
          <a:bodyPr/>
          <a:lstStyle>
            <a:lvl1pPr>
              <a:defRPr>
                <a:solidFill>
                  <a:schemeClr val="tx2"/>
                </a:solidFill>
              </a:defRPr>
            </a:lvl1pPr>
          </a:lstStyle>
          <a:p>
            <a:fld id="{74527359-DE83-4137-B474-E02A7937DC30}" type="slidenum">
              <a:rPr kumimoji="1" lang="ja-JP" altLang="en-US" smtClean="0"/>
              <a:t>‹#›</a:t>
            </a:fld>
            <a:endParaRPr kumimoji="1" lang="ja-JP" altLang="en-US"/>
          </a:p>
        </p:txBody>
      </p:sp>
      <p:sp>
        <p:nvSpPr>
          <p:cNvPr id="7" name="Freeform 6" title="Crop Mark"/>
          <p:cNvSpPr/>
          <p:nvPr/>
        </p:nvSpPr>
        <p:spPr bwMode="auto">
          <a:xfrm>
            <a:off x="8151962" y="1685652"/>
            <a:ext cx="3275013" cy="4408488"/>
          </a:xfrm>
          <a:custGeom>
            <a:avLst/>
            <a:gdLst/>
            <a:ahLst/>
            <a:cxnLst/>
            <a:rect l="0" t="0" r="r" b="b"/>
            <a:pathLst>
              <a:path w="4125" h="5554">
                <a:moveTo>
                  <a:pt x="3614" y="0"/>
                </a:moveTo>
                <a:lnTo>
                  <a:pt x="4125" y="0"/>
                </a:lnTo>
                <a:lnTo>
                  <a:pt x="4125" y="5554"/>
                </a:lnTo>
                <a:lnTo>
                  <a:pt x="0" y="5554"/>
                </a:lnTo>
                <a:lnTo>
                  <a:pt x="0" y="5074"/>
                </a:lnTo>
                <a:lnTo>
                  <a:pt x="3614" y="5074"/>
                </a:lnTo>
                <a:lnTo>
                  <a:pt x="3614" y="0"/>
                </a:lnTo>
                <a:close/>
              </a:path>
            </a:pathLst>
          </a:custGeom>
          <a:solidFill>
            <a:schemeClr val="tx2"/>
          </a:solidFill>
          <a:ln w="0">
            <a:noFill/>
            <a:prstDash val="solid"/>
            <a:round/>
            <a:headEnd/>
            <a:tailEnd/>
          </a:ln>
        </p:spPr>
      </p:sp>
    </p:spTree>
    <p:extLst>
      <p:ext uri="{BB962C8B-B14F-4D97-AF65-F5344CB8AC3E}">
        <p14:creationId xmlns:p14="http://schemas.microsoft.com/office/powerpoint/2010/main" val="969472624"/>
      </p:ext>
    </p:extLst>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tx2"/>
                </a:solidFill>
              </a:defRPr>
            </a:lvl1pPr>
          </a:lstStyle>
          <a:p>
            <a:r>
              <a:rPr lang="ja-JP" altLang="en-US"/>
              <a:t>マスター タイトルの書式設定</a:t>
            </a:r>
            <a:endParaRPr lang="en-US" dirty="0"/>
          </a:p>
        </p:txBody>
      </p:sp>
      <p:sp>
        <p:nvSpPr>
          <p:cNvPr id="3" name="Content Placeholder 2"/>
          <p:cNvSpPr>
            <a:spLocks noGrp="1"/>
          </p:cNvSpPr>
          <p:nvPr>
            <p:ph sz="half" idx="1"/>
          </p:nvPr>
        </p:nvSpPr>
        <p:spPr>
          <a:xfrm>
            <a:off x="1371600" y="2285999"/>
            <a:ext cx="4447786" cy="3581401"/>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Content Placeholder 3"/>
          <p:cNvSpPr>
            <a:spLocks noGrp="1"/>
          </p:cNvSpPr>
          <p:nvPr>
            <p:ph sz="half" idx="2"/>
          </p:nvPr>
        </p:nvSpPr>
        <p:spPr>
          <a:xfrm>
            <a:off x="6525403" y="2285999"/>
            <a:ext cx="4447786" cy="3581401"/>
          </a:xfrm>
        </p:spPr>
        <p:txBody>
          <a:bodyPr/>
          <a:lstStyle>
            <a:lvl1pPr>
              <a:defRPr>
                <a:solidFill>
                  <a:schemeClr val="tx2"/>
                </a:solidFill>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5" name="Date Placeholder 4"/>
          <p:cNvSpPr>
            <a:spLocks noGrp="1"/>
          </p:cNvSpPr>
          <p:nvPr>
            <p:ph type="dt" sz="half" idx="10"/>
          </p:nvPr>
        </p:nvSpPr>
        <p:spPr/>
        <p:txBody>
          <a:bodyPr/>
          <a:lstStyle/>
          <a:p>
            <a:fld id="{4A476960-5A08-4B0D-8D39-1339A834716F}" type="datetimeFigureOut">
              <a:rPr kumimoji="1" lang="ja-JP" altLang="en-US" smtClean="0"/>
              <a:t>2025/7/17</a:t>
            </a:fld>
            <a:endParaRPr kumimoji="1" lang="ja-JP" altLang="en-US"/>
          </a:p>
        </p:txBody>
      </p:sp>
      <p:sp>
        <p:nvSpPr>
          <p:cNvPr id="6" name="Footer Placeholder 5"/>
          <p:cNvSpPr>
            <a:spLocks noGrp="1"/>
          </p:cNvSpPr>
          <p:nvPr>
            <p:ph type="ftr" sz="quarter" idx="11"/>
          </p:nvPr>
        </p:nvSpPr>
        <p:spPr/>
        <p:txBody>
          <a:bodyPr/>
          <a:lstStyle/>
          <a:p>
            <a:endParaRPr kumimoji="1" lang="ja-JP" altLang="en-US"/>
          </a:p>
        </p:txBody>
      </p:sp>
      <p:sp>
        <p:nvSpPr>
          <p:cNvPr id="7" name="Slide Number Placeholder 6"/>
          <p:cNvSpPr>
            <a:spLocks noGrp="1"/>
          </p:cNvSpPr>
          <p:nvPr>
            <p:ph type="sldNum" sz="quarter" idx="12"/>
          </p:nvPr>
        </p:nvSpPr>
        <p:spPr/>
        <p:txBody>
          <a:bodyPr/>
          <a:lstStyle/>
          <a:p>
            <a:fld id="{74527359-DE83-4137-B474-E02A7937DC30}" type="slidenum">
              <a:rPr kumimoji="1" lang="ja-JP" altLang="en-US" smtClean="0"/>
              <a:t>‹#›</a:t>
            </a:fld>
            <a:endParaRPr kumimoji="1" lang="ja-JP" altLang="en-US"/>
          </a:p>
        </p:txBody>
      </p:sp>
    </p:spTree>
    <p:extLst>
      <p:ext uri="{BB962C8B-B14F-4D97-AF65-F5344CB8AC3E}">
        <p14:creationId xmlns:p14="http://schemas.microsoft.com/office/powerpoint/2010/main" val="396146707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Title 1"/>
          <p:cNvSpPr>
            <a:spLocks noGrp="1"/>
          </p:cNvSpPr>
          <p:nvPr>
            <p:ph type="title"/>
          </p:nvPr>
        </p:nvSpPr>
        <p:spPr>
          <a:xfrm>
            <a:off x="1371600" y="685800"/>
            <a:ext cx="9601200" cy="1485900"/>
          </a:xfrm>
        </p:spPr>
        <p:txBody>
          <a:bodyPr/>
          <a:lstStyle>
            <a:lvl1pPr>
              <a:defRPr>
                <a:solidFill>
                  <a:schemeClr val="tx2"/>
                </a:solidFill>
              </a:defRPr>
            </a:lvl1pPr>
          </a:lstStyle>
          <a:p>
            <a:r>
              <a:rPr lang="ja-JP" altLang="en-US"/>
              <a:t>マスター タイトルの書式設定</a:t>
            </a:r>
            <a:endParaRPr lang="en-US" dirty="0"/>
          </a:p>
        </p:txBody>
      </p:sp>
      <p:sp>
        <p:nvSpPr>
          <p:cNvPr id="3" name="Text Placeholder 2"/>
          <p:cNvSpPr>
            <a:spLocks noGrp="1"/>
          </p:cNvSpPr>
          <p:nvPr>
            <p:ph type="body" idx="1"/>
          </p:nvPr>
        </p:nvSpPr>
        <p:spPr>
          <a:xfrm>
            <a:off x="1371600" y="2340864"/>
            <a:ext cx="4443984" cy="823912"/>
          </a:xfrm>
        </p:spPr>
        <p:txBody>
          <a:bodyPr anchor="b">
            <a:noAutofit/>
          </a:bodyPr>
          <a:lstStyle>
            <a:lvl1pPr marL="0" indent="0">
              <a:lnSpc>
                <a:spcPct val="84000"/>
              </a:lnSpc>
              <a:spcBef>
                <a:spcPts val="0"/>
              </a:spcBef>
              <a:spcAft>
                <a:spcPts val="0"/>
              </a:spcAft>
              <a:buNone/>
              <a:defRPr sz="3000" b="0"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a:t>マスター テキストの書式設定</a:t>
            </a:r>
          </a:p>
        </p:txBody>
      </p:sp>
      <p:sp>
        <p:nvSpPr>
          <p:cNvPr id="4" name="Content Placeholder 3"/>
          <p:cNvSpPr>
            <a:spLocks noGrp="1"/>
          </p:cNvSpPr>
          <p:nvPr>
            <p:ph sz="half" idx="2"/>
          </p:nvPr>
        </p:nvSpPr>
        <p:spPr>
          <a:xfrm>
            <a:off x="1371600" y="3305207"/>
            <a:ext cx="4443984" cy="2562193"/>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5" name="Text Placeholder 4"/>
          <p:cNvSpPr>
            <a:spLocks noGrp="1"/>
          </p:cNvSpPr>
          <p:nvPr>
            <p:ph type="body" sz="quarter" idx="3"/>
          </p:nvPr>
        </p:nvSpPr>
        <p:spPr>
          <a:xfrm>
            <a:off x="6525014" y="2340864"/>
            <a:ext cx="4443984" cy="823912"/>
          </a:xfrm>
        </p:spPr>
        <p:txBody>
          <a:bodyPr anchor="b">
            <a:noAutofit/>
          </a:bodyPr>
          <a:lstStyle>
            <a:lvl1pPr marL="0" indent="0">
              <a:lnSpc>
                <a:spcPct val="84000"/>
              </a:lnSpc>
              <a:spcBef>
                <a:spcPts val="0"/>
              </a:spcBef>
              <a:spcAft>
                <a:spcPts val="0"/>
              </a:spcAft>
              <a:buNone/>
              <a:defRPr sz="3000" b="0"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a:t>マスター テキストの書式設定</a:t>
            </a:r>
          </a:p>
        </p:txBody>
      </p:sp>
      <p:sp>
        <p:nvSpPr>
          <p:cNvPr id="6" name="Content Placeholder 5"/>
          <p:cNvSpPr>
            <a:spLocks noGrp="1"/>
          </p:cNvSpPr>
          <p:nvPr>
            <p:ph sz="quarter" idx="4"/>
          </p:nvPr>
        </p:nvSpPr>
        <p:spPr>
          <a:xfrm>
            <a:off x="6525014" y="3305207"/>
            <a:ext cx="4443984" cy="2562193"/>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7" name="Date Placeholder 6"/>
          <p:cNvSpPr>
            <a:spLocks noGrp="1"/>
          </p:cNvSpPr>
          <p:nvPr>
            <p:ph type="dt" sz="half" idx="10"/>
          </p:nvPr>
        </p:nvSpPr>
        <p:spPr/>
        <p:txBody>
          <a:bodyPr/>
          <a:lstStyle/>
          <a:p>
            <a:fld id="{4A476960-5A08-4B0D-8D39-1339A834716F}" type="datetimeFigureOut">
              <a:rPr kumimoji="1" lang="ja-JP" altLang="en-US" smtClean="0"/>
              <a:t>2025/7/17</a:t>
            </a:fld>
            <a:endParaRPr kumimoji="1" lang="ja-JP" altLang="en-US"/>
          </a:p>
        </p:txBody>
      </p:sp>
      <p:sp>
        <p:nvSpPr>
          <p:cNvPr id="8" name="Footer Placeholder 7"/>
          <p:cNvSpPr>
            <a:spLocks noGrp="1"/>
          </p:cNvSpPr>
          <p:nvPr>
            <p:ph type="ftr" sz="quarter" idx="11"/>
          </p:nvPr>
        </p:nvSpPr>
        <p:spPr/>
        <p:txBody>
          <a:bodyPr/>
          <a:lstStyle/>
          <a:p>
            <a:endParaRPr kumimoji="1" lang="ja-JP" altLang="en-US"/>
          </a:p>
        </p:txBody>
      </p:sp>
      <p:sp>
        <p:nvSpPr>
          <p:cNvPr id="9" name="Slide Number Placeholder 8"/>
          <p:cNvSpPr>
            <a:spLocks noGrp="1"/>
          </p:cNvSpPr>
          <p:nvPr>
            <p:ph type="sldNum" sz="quarter" idx="12"/>
          </p:nvPr>
        </p:nvSpPr>
        <p:spPr/>
        <p:txBody>
          <a:bodyPr/>
          <a:lstStyle/>
          <a:p>
            <a:fld id="{74527359-DE83-4137-B474-E02A7937DC30}" type="slidenum">
              <a:rPr kumimoji="1" lang="ja-JP" altLang="en-US" smtClean="0"/>
              <a:t>‹#›</a:t>
            </a:fld>
            <a:endParaRPr kumimoji="1" lang="ja-JP" altLang="en-US"/>
          </a:p>
        </p:txBody>
      </p:sp>
    </p:spTree>
    <p:extLst>
      <p:ext uri="{BB962C8B-B14F-4D97-AF65-F5344CB8AC3E}">
        <p14:creationId xmlns:p14="http://schemas.microsoft.com/office/powerpoint/2010/main" val="235407665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タイトルのみ">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Date Placeholder 2"/>
          <p:cNvSpPr>
            <a:spLocks noGrp="1"/>
          </p:cNvSpPr>
          <p:nvPr>
            <p:ph type="dt" sz="half" idx="10"/>
          </p:nvPr>
        </p:nvSpPr>
        <p:spPr/>
        <p:txBody>
          <a:bodyPr/>
          <a:lstStyle/>
          <a:p>
            <a:fld id="{4A476960-5A08-4B0D-8D39-1339A834716F}" type="datetimeFigureOut">
              <a:rPr kumimoji="1" lang="ja-JP" altLang="en-US" smtClean="0"/>
              <a:t>2025/7/17</a:t>
            </a:fld>
            <a:endParaRPr kumimoji="1" lang="ja-JP" altLang="en-US"/>
          </a:p>
        </p:txBody>
      </p:sp>
      <p:sp>
        <p:nvSpPr>
          <p:cNvPr id="4" name="Footer Placeholder 3"/>
          <p:cNvSpPr>
            <a:spLocks noGrp="1"/>
          </p:cNvSpPr>
          <p:nvPr>
            <p:ph type="ftr" sz="quarter" idx="11"/>
          </p:nvPr>
        </p:nvSpPr>
        <p:spPr/>
        <p:txBody>
          <a:bodyPr/>
          <a:lstStyle/>
          <a:p>
            <a:endParaRPr kumimoji="1" lang="ja-JP" altLang="en-US"/>
          </a:p>
        </p:txBody>
      </p:sp>
      <p:sp>
        <p:nvSpPr>
          <p:cNvPr id="5" name="Slide Number Placeholder 4"/>
          <p:cNvSpPr>
            <a:spLocks noGrp="1"/>
          </p:cNvSpPr>
          <p:nvPr>
            <p:ph type="sldNum" sz="quarter" idx="12"/>
          </p:nvPr>
        </p:nvSpPr>
        <p:spPr/>
        <p:txBody>
          <a:bodyPr/>
          <a:lstStyle/>
          <a:p>
            <a:fld id="{74527359-DE83-4137-B474-E02A7937DC30}" type="slidenum">
              <a:rPr kumimoji="1" lang="ja-JP" altLang="en-US" smtClean="0"/>
              <a:t>‹#›</a:t>
            </a:fld>
            <a:endParaRPr kumimoji="1" lang="ja-JP" altLang="en-US"/>
          </a:p>
        </p:txBody>
      </p:sp>
    </p:spTree>
    <p:extLst>
      <p:ext uri="{BB962C8B-B14F-4D97-AF65-F5344CB8AC3E}">
        <p14:creationId xmlns:p14="http://schemas.microsoft.com/office/powerpoint/2010/main" val="55800415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白紙">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A476960-5A08-4B0D-8D39-1339A834716F}" type="datetimeFigureOut">
              <a:rPr kumimoji="1" lang="ja-JP" altLang="en-US" smtClean="0"/>
              <a:t>2025/7/17</a:t>
            </a:fld>
            <a:endParaRPr kumimoji="1" lang="ja-JP" altLang="en-US"/>
          </a:p>
        </p:txBody>
      </p:sp>
      <p:sp>
        <p:nvSpPr>
          <p:cNvPr id="3" name="Footer Placeholder 2"/>
          <p:cNvSpPr>
            <a:spLocks noGrp="1"/>
          </p:cNvSpPr>
          <p:nvPr>
            <p:ph type="ftr" sz="quarter" idx="11"/>
          </p:nvPr>
        </p:nvSpPr>
        <p:spPr/>
        <p:txBody>
          <a:bodyPr/>
          <a:lstStyle/>
          <a:p>
            <a:endParaRPr kumimoji="1" lang="ja-JP" altLang="en-US"/>
          </a:p>
        </p:txBody>
      </p:sp>
      <p:sp>
        <p:nvSpPr>
          <p:cNvPr id="4" name="Slide Number Placeholder 3"/>
          <p:cNvSpPr>
            <a:spLocks noGrp="1"/>
          </p:cNvSpPr>
          <p:nvPr>
            <p:ph type="sldNum" sz="quarter" idx="12"/>
          </p:nvPr>
        </p:nvSpPr>
        <p:spPr/>
        <p:txBody>
          <a:bodyPr/>
          <a:lstStyle/>
          <a:p>
            <a:fld id="{74527359-DE83-4137-B474-E02A7937DC30}" type="slidenum">
              <a:rPr kumimoji="1" lang="ja-JP" altLang="en-US" smtClean="0"/>
              <a:t>‹#›</a:t>
            </a:fld>
            <a:endParaRPr kumimoji="1" lang="ja-JP" altLang="en-US"/>
          </a:p>
        </p:txBody>
      </p:sp>
    </p:spTree>
    <p:extLst>
      <p:ext uri="{BB962C8B-B14F-4D97-AF65-F5344CB8AC3E}">
        <p14:creationId xmlns:p14="http://schemas.microsoft.com/office/powerpoint/2010/main" val="212519206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タイトル付きのコンテンツ">
    <p:spTree>
      <p:nvGrpSpPr>
        <p:cNvPr id="1" name=""/>
        <p:cNvGrpSpPr/>
        <p:nvPr/>
      </p:nvGrpSpPr>
      <p:grpSpPr>
        <a:xfrm>
          <a:off x="0" y="0"/>
          <a:ext cx="0" cy="0"/>
          <a:chOff x="0" y="0"/>
          <a:chExt cx="0" cy="0"/>
        </a:xfrm>
      </p:grpSpPr>
      <p:sp>
        <p:nvSpPr>
          <p:cNvPr id="8" name="Rectangle 7" title="Background Shape"/>
          <p:cNvSpPr/>
          <p:nvPr/>
        </p:nvSpPr>
        <p:spPr>
          <a:xfrm>
            <a:off x="0" y="376"/>
            <a:ext cx="5303520" cy="68576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723900" y="685800"/>
            <a:ext cx="3855720" cy="2157884"/>
          </a:xfrm>
        </p:spPr>
        <p:txBody>
          <a:bodyPr anchor="t">
            <a:noAutofit/>
          </a:bodyPr>
          <a:lstStyle>
            <a:lvl1pPr>
              <a:lnSpc>
                <a:spcPct val="84000"/>
              </a:lnSpc>
              <a:defRPr sz="4800" baseline="0">
                <a:solidFill>
                  <a:schemeClr val="tx2"/>
                </a:solidFill>
              </a:defRPr>
            </a:lvl1pPr>
          </a:lstStyle>
          <a:p>
            <a:r>
              <a:rPr lang="ja-JP" altLang="en-US"/>
              <a:t>マスター タイトルの書式設定</a:t>
            </a:r>
            <a:endParaRPr lang="en-US" dirty="0"/>
          </a:p>
        </p:txBody>
      </p:sp>
      <p:sp>
        <p:nvSpPr>
          <p:cNvPr id="3" name="Content Placeholder 2"/>
          <p:cNvSpPr>
            <a:spLocks noGrp="1"/>
          </p:cNvSpPr>
          <p:nvPr>
            <p:ph idx="1"/>
          </p:nvPr>
        </p:nvSpPr>
        <p:spPr>
          <a:xfrm>
            <a:off x="6256020" y="685801"/>
            <a:ext cx="5212080" cy="5175250"/>
          </a:xfrm>
        </p:spPr>
        <p:txBody>
          <a:bodyPr/>
          <a:lstStyle>
            <a:lvl1pPr>
              <a:defRPr sz="2000"/>
            </a:lvl1pPr>
            <a:lvl2pPr>
              <a:defRPr sz="2000"/>
            </a:lvl2pPr>
            <a:lvl3pPr>
              <a:defRPr sz="1800"/>
            </a:lvl3pPr>
            <a:lvl4pPr>
              <a:defRPr sz="1800"/>
            </a:lvl4pPr>
            <a:lvl5pPr>
              <a:defRPr sz="1600"/>
            </a:lvl5pPr>
            <a:lvl6pPr>
              <a:defRPr sz="1600"/>
            </a:lvl6pPr>
            <a:lvl7pPr>
              <a:defRPr sz="1600"/>
            </a:lvl7pPr>
            <a:lvl8pPr>
              <a:defRPr sz="1600"/>
            </a:lvl8pPr>
            <a:lvl9pPr>
              <a:defRPr sz="1600"/>
            </a:lvl9p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Text Placeholder 3"/>
          <p:cNvSpPr>
            <a:spLocks noGrp="1"/>
          </p:cNvSpPr>
          <p:nvPr>
            <p:ph type="body" sz="half" idx="2"/>
          </p:nvPr>
        </p:nvSpPr>
        <p:spPr>
          <a:xfrm>
            <a:off x="723900" y="2856344"/>
            <a:ext cx="3855720" cy="3011056"/>
          </a:xfrm>
        </p:spPr>
        <p:txBody>
          <a:bodyPr/>
          <a:lstStyle>
            <a:lvl1pPr marL="0" indent="0">
              <a:lnSpc>
                <a:spcPct val="113000"/>
              </a:lnSpc>
              <a:spcBef>
                <a:spcPts val="0"/>
              </a:spcBef>
              <a:spcAft>
                <a:spcPts val="1500"/>
              </a:spcAft>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ja-JP" altLang="en-US"/>
              <a:t>マスター テキストの書式設定</a:t>
            </a:r>
          </a:p>
        </p:txBody>
      </p:sp>
      <p:sp>
        <p:nvSpPr>
          <p:cNvPr id="5" name="Date Placeholder 4"/>
          <p:cNvSpPr>
            <a:spLocks noGrp="1"/>
          </p:cNvSpPr>
          <p:nvPr>
            <p:ph type="dt" sz="half" idx="10"/>
          </p:nvPr>
        </p:nvSpPr>
        <p:spPr>
          <a:xfrm>
            <a:off x="723900" y="6453386"/>
            <a:ext cx="1204572" cy="404614"/>
          </a:xfrm>
        </p:spPr>
        <p:txBody>
          <a:bodyPr/>
          <a:lstStyle>
            <a:lvl1pPr>
              <a:defRPr>
                <a:solidFill>
                  <a:schemeClr val="tx2"/>
                </a:solidFill>
              </a:defRPr>
            </a:lvl1pPr>
          </a:lstStyle>
          <a:p>
            <a:fld id="{4A476960-5A08-4B0D-8D39-1339A834716F}" type="datetimeFigureOut">
              <a:rPr kumimoji="1" lang="ja-JP" altLang="en-US" smtClean="0"/>
              <a:t>2025/7/17</a:t>
            </a:fld>
            <a:endParaRPr kumimoji="1" lang="ja-JP" altLang="en-US"/>
          </a:p>
        </p:txBody>
      </p:sp>
      <p:sp>
        <p:nvSpPr>
          <p:cNvPr id="6" name="Footer Placeholder 5"/>
          <p:cNvSpPr>
            <a:spLocks noGrp="1"/>
          </p:cNvSpPr>
          <p:nvPr>
            <p:ph type="ftr" sz="quarter" idx="11"/>
          </p:nvPr>
        </p:nvSpPr>
        <p:spPr>
          <a:xfrm>
            <a:off x="2205945" y="6453386"/>
            <a:ext cx="2373675" cy="404614"/>
          </a:xfrm>
        </p:spPr>
        <p:txBody>
          <a:bodyPr/>
          <a:lstStyle>
            <a:lvl1pPr>
              <a:defRPr>
                <a:solidFill>
                  <a:schemeClr val="tx2"/>
                </a:solidFill>
              </a:defRPr>
            </a:lvl1pPr>
          </a:lstStyle>
          <a:p>
            <a:endParaRPr kumimoji="1" lang="ja-JP" altLang="en-US"/>
          </a:p>
        </p:txBody>
      </p:sp>
      <p:sp>
        <p:nvSpPr>
          <p:cNvPr id="7" name="Slide Number Placeholder 6"/>
          <p:cNvSpPr>
            <a:spLocks noGrp="1"/>
          </p:cNvSpPr>
          <p:nvPr>
            <p:ph type="sldNum" sz="quarter" idx="12"/>
          </p:nvPr>
        </p:nvSpPr>
        <p:spPr>
          <a:xfrm>
            <a:off x="9883140" y="6453386"/>
            <a:ext cx="1596292" cy="404614"/>
          </a:xfrm>
        </p:spPr>
        <p:txBody>
          <a:bodyPr/>
          <a:lstStyle>
            <a:lvl1pPr>
              <a:defRPr>
                <a:solidFill>
                  <a:schemeClr val="tx2"/>
                </a:solidFill>
              </a:defRPr>
            </a:lvl1pPr>
          </a:lstStyle>
          <a:p>
            <a:fld id="{74527359-DE83-4137-B474-E02A7937DC30}" type="slidenum">
              <a:rPr kumimoji="1" lang="ja-JP" altLang="en-US" smtClean="0"/>
              <a:t>‹#›</a:t>
            </a:fld>
            <a:endParaRPr kumimoji="1" lang="ja-JP" altLang="en-US"/>
          </a:p>
        </p:txBody>
      </p:sp>
      <p:sp>
        <p:nvSpPr>
          <p:cNvPr id="9" name="Rectangle 8" title="Divider Bar"/>
          <p:cNvSpPr/>
          <p:nvPr/>
        </p:nvSpPr>
        <p:spPr>
          <a:xfrm>
            <a:off x="5303520"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171800363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タイトル付きの図">
    <p:spTree>
      <p:nvGrpSpPr>
        <p:cNvPr id="1" name=""/>
        <p:cNvGrpSpPr/>
        <p:nvPr/>
      </p:nvGrpSpPr>
      <p:grpSpPr>
        <a:xfrm>
          <a:off x="0" y="0"/>
          <a:ext cx="0" cy="0"/>
          <a:chOff x="0" y="0"/>
          <a:chExt cx="0" cy="0"/>
        </a:xfrm>
      </p:grpSpPr>
      <p:sp>
        <p:nvSpPr>
          <p:cNvPr id="8" name="Rectangle 7" title="Background Shape"/>
          <p:cNvSpPr/>
          <p:nvPr/>
        </p:nvSpPr>
        <p:spPr>
          <a:xfrm>
            <a:off x="0" y="376"/>
            <a:ext cx="5303520" cy="68576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723900" y="685800"/>
            <a:ext cx="3855720" cy="2157884"/>
          </a:xfrm>
        </p:spPr>
        <p:txBody>
          <a:bodyPr anchor="t">
            <a:normAutofit/>
          </a:bodyPr>
          <a:lstStyle>
            <a:lvl1pPr>
              <a:lnSpc>
                <a:spcPct val="84000"/>
              </a:lnSpc>
              <a:defRPr sz="4800" baseline="0"/>
            </a:lvl1pPr>
          </a:lstStyle>
          <a:p>
            <a:r>
              <a:rPr lang="ja-JP" altLang="en-US"/>
              <a:t>マスター タイトルの書式設定</a:t>
            </a:r>
            <a:endParaRPr lang="en-US" dirty="0"/>
          </a:p>
        </p:txBody>
      </p:sp>
      <p:sp>
        <p:nvSpPr>
          <p:cNvPr id="3" name="Picture Placeholder 2"/>
          <p:cNvSpPr>
            <a:spLocks noGrp="1" noChangeAspect="1"/>
          </p:cNvSpPr>
          <p:nvPr>
            <p:ph type="pic" idx="1"/>
          </p:nvPr>
        </p:nvSpPr>
        <p:spPr>
          <a:xfrm>
            <a:off x="5532120" y="0"/>
            <a:ext cx="6659880" cy="6857999"/>
          </a:xfrm>
        </p:spPr>
        <p:txBody>
          <a:bodyPr anchor="t">
            <a:normAutofit/>
          </a:bodyPr>
          <a:lstStyle>
            <a:lvl1pPr marL="0" indent="0">
              <a:buNone/>
              <a:defRPr sz="2000"/>
            </a:lvl1pPr>
            <a:lvl2pPr marL="457200" indent="0">
              <a:buNone/>
              <a:defRPr sz="2000"/>
            </a:lvl2pPr>
            <a:lvl3pPr marL="914400" indent="0">
              <a:buNone/>
              <a:defRPr sz="20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ja-JP" altLang="en-US"/>
              <a:t>アイコンをクリックして図を追加</a:t>
            </a:r>
            <a:endParaRPr lang="en-US" dirty="0"/>
          </a:p>
        </p:txBody>
      </p:sp>
      <p:sp>
        <p:nvSpPr>
          <p:cNvPr id="4" name="Text Placeholder 3"/>
          <p:cNvSpPr>
            <a:spLocks noGrp="1"/>
          </p:cNvSpPr>
          <p:nvPr>
            <p:ph type="body" sz="half" idx="2"/>
          </p:nvPr>
        </p:nvSpPr>
        <p:spPr>
          <a:xfrm>
            <a:off x="723900" y="2855968"/>
            <a:ext cx="3855720" cy="3011432"/>
          </a:xfrm>
        </p:spPr>
        <p:txBody>
          <a:bodyPr/>
          <a:lstStyle>
            <a:lvl1pPr marL="0" indent="0">
              <a:lnSpc>
                <a:spcPct val="113000"/>
              </a:lnSpc>
              <a:spcBef>
                <a:spcPts val="0"/>
              </a:spcBef>
              <a:spcAft>
                <a:spcPts val="1500"/>
              </a:spcAft>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ja-JP" altLang="en-US"/>
              <a:t>マスター テキストの書式設定</a:t>
            </a:r>
          </a:p>
        </p:txBody>
      </p:sp>
      <p:sp>
        <p:nvSpPr>
          <p:cNvPr id="5" name="Date Placeholder 4"/>
          <p:cNvSpPr>
            <a:spLocks noGrp="1"/>
          </p:cNvSpPr>
          <p:nvPr>
            <p:ph type="dt" sz="half" idx="10"/>
          </p:nvPr>
        </p:nvSpPr>
        <p:spPr>
          <a:xfrm>
            <a:off x="723900" y="6453386"/>
            <a:ext cx="1204572" cy="404614"/>
          </a:xfrm>
        </p:spPr>
        <p:txBody>
          <a:bodyPr/>
          <a:lstStyle>
            <a:lvl1pPr>
              <a:defRPr>
                <a:solidFill>
                  <a:schemeClr val="tx2"/>
                </a:solidFill>
              </a:defRPr>
            </a:lvl1pPr>
          </a:lstStyle>
          <a:p>
            <a:fld id="{4A476960-5A08-4B0D-8D39-1339A834716F}" type="datetimeFigureOut">
              <a:rPr kumimoji="1" lang="ja-JP" altLang="en-US" smtClean="0"/>
              <a:t>2025/7/17</a:t>
            </a:fld>
            <a:endParaRPr kumimoji="1" lang="ja-JP" altLang="en-US"/>
          </a:p>
        </p:txBody>
      </p:sp>
      <p:sp>
        <p:nvSpPr>
          <p:cNvPr id="6" name="Footer Placeholder 5"/>
          <p:cNvSpPr>
            <a:spLocks noGrp="1"/>
          </p:cNvSpPr>
          <p:nvPr>
            <p:ph type="ftr" sz="quarter" idx="11"/>
          </p:nvPr>
        </p:nvSpPr>
        <p:spPr>
          <a:xfrm>
            <a:off x="2205945" y="6453386"/>
            <a:ext cx="2373675" cy="404614"/>
          </a:xfrm>
        </p:spPr>
        <p:txBody>
          <a:bodyPr/>
          <a:lstStyle>
            <a:lvl1pPr>
              <a:defRPr>
                <a:solidFill>
                  <a:schemeClr val="tx2"/>
                </a:solidFill>
              </a:defRPr>
            </a:lvl1pPr>
          </a:lstStyle>
          <a:p>
            <a:endParaRPr kumimoji="1" lang="ja-JP" altLang="en-US"/>
          </a:p>
        </p:txBody>
      </p:sp>
      <p:sp>
        <p:nvSpPr>
          <p:cNvPr id="7" name="Slide Number Placeholder 6"/>
          <p:cNvSpPr>
            <a:spLocks noGrp="1"/>
          </p:cNvSpPr>
          <p:nvPr>
            <p:ph type="sldNum" sz="quarter" idx="12"/>
          </p:nvPr>
        </p:nvSpPr>
        <p:spPr>
          <a:xfrm>
            <a:off x="9883140" y="6453386"/>
            <a:ext cx="1596292" cy="404614"/>
          </a:xfrm>
        </p:spPr>
        <p:txBody>
          <a:bodyPr/>
          <a:lstStyle>
            <a:lvl1pPr>
              <a:defRPr>
                <a:solidFill>
                  <a:schemeClr val="tx2"/>
                </a:solidFill>
              </a:defRPr>
            </a:lvl1pPr>
          </a:lstStyle>
          <a:p>
            <a:fld id="{74527359-DE83-4137-B474-E02A7937DC30}" type="slidenum">
              <a:rPr kumimoji="1" lang="ja-JP" altLang="en-US" smtClean="0"/>
              <a:t>‹#›</a:t>
            </a:fld>
            <a:endParaRPr kumimoji="1" lang="ja-JP" altLang="en-US"/>
          </a:p>
        </p:txBody>
      </p:sp>
      <p:sp>
        <p:nvSpPr>
          <p:cNvPr id="9" name="Rectangle 8" title="Divider Bar"/>
          <p:cNvSpPr/>
          <p:nvPr/>
        </p:nvSpPr>
        <p:spPr>
          <a:xfrm>
            <a:off x="5303520"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378056918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371600" y="685800"/>
            <a:ext cx="9601200" cy="1485900"/>
          </a:xfrm>
          <a:prstGeom prst="rect">
            <a:avLst/>
          </a:prstGeom>
        </p:spPr>
        <p:txBody>
          <a:bodyPr vert="horz" lIns="91440" tIns="45720" rIns="91440" bIns="45720" rtlCol="0" anchor="t">
            <a:normAutofit/>
          </a:bodyPr>
          <a:lstStyle/>
          <a:p>
            <a:r>
              <a:rPr lang="ja-JP" altLang="en-US"/>
              <a:t>マスター タイトルの書式設定</a:t>
            </a:r>
            <a:endParaRPr lang="en-US" dirty="0"/>
          </a:p>
        </p:txBody>
      </p:sp>
      <p:sp>
        <p:nvSpPr>
          <p:cNvPr id="3" name="Text Placeholder 2"/>
          <p:cNvSpPr>
            <a:spLocks noGrp="1"/>
          </p:cNvSpPr>
          <p:nvPr>
            <p:ph type="body" idx="1"/>
          </p:nvPr>
        </p:nvSpPr>
        <p:spPr>
          <a:xfrm>
            <a:off x="1371600" y="2286000"/>
            <a:ext cx="9601200" cy="3581400"/>
          </a:xfrm>
          <a:prstGeom prst="rect">
            <a:avLst/>
          </a:prstGeom>
        </p:spPr>
        <p:txBody>
          <a:bodyPr vert="horz" lIns="91440" tIns="45720" rIns="91440" bIns="45720" rtlCol="0">
            <a:normAutofit/>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2"/>
          </p:nvPr>
        </p:nvSpPr>
        <p:spPr>
          <a:xfrm>
            <a:off x="1390650" y="6453386"/>
            <a:ext cx="1204572" cy="404614"/>
          </a:xfrm>
          <a:prstGeom prst="rect">
            <a:avLst/>
          </a:prstGeom>
        </p:spPr>
        <p:txBody>
          <a:bodyPr vert="horz" lIns="91440" tIns="45720" rIns="91440" bIns="45720" rtlCol="0" anchor="ctr"/>
          <a:lstStyle>
            <a:lvl1pPr algn="l">
              <a:defRPr sz="1200" baseline="0">
                <a:solidFill>
                  <a:schemeClr val="tx2"/>
                </a:solidFill>
              </a:defRPr>
            </a:lvl1pPr>
          </a:lstStyle>
          <a:p>
            <a:fld id="{4A476960-5A08-4B0D-8D39-1339A834716F}" type="datetimeFigureOut">
              <a:rPr kumimoji="1" lang="ja-JP" altLang="en-US" smtClean="0"/>
              <a:t>2025/7/17</a:t>
            </a:fld>
            <a:endParaRPr kumimoji="1" lang="ja-JP" altLang="en-US"/>
          </a:p>
        </p:txBody>
      </p:sp>
      <p:sp>
        <p:nvSpPr>
          <p:cNvPr id="5" name="Footer Placeholder 4"/>
          <p:cNvSpPr>
            <a:spLocks noGrp="1"/>
          </p:cNvSpPr>
          <p:nvPr>
            <p:ph type="ftr" sz="quarter" idx="3"/>
          </p:nvPr>
        </p:nvSpPr>
        <p:spPr>
          <a:xfrm>
            <a:off x="2893564" y="6453386"/>
            <a:ext cx="6280830" cy="404614"/>
          </a:xfrm>
          <a:prstGeom prst="rect">
            <a:avLst/>
          </a:prstGeom>
        </p:spPr>
        <p:txBody>
          <a:bodyPr vert="horz" lIns="91440" tIns="45720" rIns="91440" bIns="45720" rtlCol="0" anchor="ctr"/>
          <a:lstStyle>
            <a:lvl1pPr algn="l">
              <a:defRPr sz="1200" baseline="0">
                <a:solidFill>
                  <a:schemeClr val="tx2"/>
                </a:solidFill>
              </a:defRPr>
            </a:lvl1pPr>
          </a:lstStyle>
          <a:p>
            <a:endParaRPr kumimoji="1" lang="ja-JP" altLang="en-US"/>
          </a:p>
        </p:txBody>
      </p:sp>
      <p:sp>
        <p:nvSpPr>
          <p:cNvPr id="6" name="Slide Number Placeholder 5"/>
          <p:cNvSpPr>
            <a:spLocks noGrp="1"/>
          </p:cNvSpPr>
          <p:nvPr>
            <p:ph type="sldNum" sz="quarter" idx="4"/>
          </p:nvPr>
        </p:nvSpPr>
        <p:spPr>
          <a:xfrm>
            <a:off x="9472736" y="6453386"/>
            <a:ext cx="1596292" cy="404614"/>
          </a:xfrm>
          <a:prstGeom prst="rect">
            <a:avLst/>
          </a:prstGeom>
        </p:spPr>
        <p:txBody>
          <a:bodyPr vert="horz" lIns="91440" tIns="45720" rIns="91440" bIns="45720" rtlCol="0" anchor="ctr"/>
          <a:lstStyle>
            <a:lvl1pPr algn="r">
              <a:defRPr sz="1200" baseline="0">
                <a:solidFill>
                  <a:schemeClr val="tx2"/>
                </a:solidFill>
              </a:defRPr>
            </a:lvl1pPr>
          </a:lstStyle>
          <a:p>
            <a:fld id="{74527359-DE83-4137-B474-E02A7937DC30}" type="slidenum">
              <a:rPr kumimoji="1" lang="ja-JP" altLang="en-US" smtClean="0"/>
              <a:t>‹#›</a:t>
            </a:fld>
            <a:endParaRPr kumimoji="1" lang="ja-JP" altLang="en-US"/>
          </a:p>
        </p:txBody>
      </p:sp>
      <p:sp>
        <p:nvSpPr>
          <p:cNvPr id="9" name="Rectangle 8" title="Side bar"/>
          <p:cNvSpPr/>
          <p:nvPr/>
        </p:nvSpPr>
        <p:spPr>
          <a:xfrm>
            <a:off x="478095"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89541020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89000"/>
        </a:lnSpc>
        <a:spcBef>
          <a:spcPct val="0"/>
        </a:spcBef>
        <a:buNone/>
        <a:defRPr kumimoji="1" sz="4400" kern="1200" baseline="0">
          <a:solidFill>
            <a:schemeClr val="tx2"/>
          </a:solidFill>
          <a:latin typeface="+mj-lt"/>
          <a:ea typeface="+mj-ea"/>
          <a:cs typeface="+mj-cs"/>
        </a:defRPr>
      </a:lvl1pPr>
    </p:titleStyle>
    <p:bodyStyle>
      <a:lvl1pPr marL="384048" indent="-384048" algn="l" defTabSz="914400" rtl="0" eaLnBrk="1" latinLnBrk="0" hangingPunct="1">
        <a:lnSpc>
          <a:spcPct val="94000"/>
        </a:lnSpc>
        <a:spcBef>
          <a:spcPts val="1000"/>
        </a:spcBef>
        <a:spcAft>
          <a:spcPts val="200"/>
        </a:spcAft>
        <a:buFont typeface="Franklin Gothic Book" panose="020B0503020102020204" pitchFamily="34" charset="0"/>
        <a:buChar char="■"/>
        <a:defRPr kumimoji="1" sz="2000" kern="1200" baseline="0">
          <a:solidFill>
            <a:schemeClr val="tx2"/>
          </a:solidFill>
          <a:latin typeface="+mn-lt"/>
          <a:ea typeface="+mn-ea"/>
          <a:cs typeface="+mn-cs"/>
        </a:defRPr>
      </a:lvl1pPr>
      <a:lvl2pPr marL="914400" indent="-384048" algn="l" defTabSz="914400" rtl="0" eaLnBrk="1" latinLnBrk="0" hangingPunct="1">
        <a:lnSpc>
          <a:spcPct val="94000"/>
        </a:lnSpc>
        <a:spcBef>
          <a:spcPts val="500"/>
        </a:spcBef>
        <a:spcAft>
          <a:spcPts val="200"/>
        </a:spcAft>
        <a:buFont typeface="Franklin Gothic Book" panose="020B0503020102020204" pitchFamily="34" charset="0"/>
        <a:buChar char="–"/>
        <a:defRPr kumimoji="1" sz="2000" i="1" kern="1200" baseline="0">
          <a:solidFill>
            <a:schemeClr val="tx2"/>
          </a:solidFill>
          <a:latin typeface="+mn-lt"/>
          <a:ea typeface="+mn-ea"/>
          <a:cs typeface="+mn-cs"/>
        </a:defRPr>
      </a:lvl2pPr>
      <a:lvl3pPr marL="1371600" indent="-384048" algn="l" defTabSz="914400" rtl="0" eaLnBrk="1" latinLnBrk="0" hangingPunct="1">
        <a:lnSpc>
          <a:spcPct val="94000"/>
        </a:lnSpc>
        <a:spcBef>
          <a:spcPts val="500"/>
        </a:spcBef>
        <a:spcAft>
          <a:spcPts val="200"/>
        </a:spcAft>
        <a:buFont typeface="Franklin Gothic Book" panose="020B0503020102020204" pitchFamily="34" charset="0"/>
        <a:buChar char="■"/>
        <a:defRPr kumimoji="1" sz="1800" kern="1200" baseline="0">
          <a:solidFill>
            <a:schemeClr val="tx2"/>
          </a:solidFill>
          <a:latin typeface="+mn-lt"/>
          <a:ea typeface="+mn-ea"/>
          <a:cs typeface="+mn-cs"/>
        </a:defRPr>
      </a:lvl3pPr>
      <a:lvl4pPr marL="1828800" indent="-384048" algn="l" defTabSz="914400" rtl="0" eaLnBrk="1" latinLnBrk="0" hangingPunct="1">
        <a:lnSpc>
          <a:spcPct val="94000"/>
        </a:lnSpc>
        <a:spcBef>
          <a:spcPts val="500"/>
        </a:spcBef>
        <a:spcAft>
          <a:spcPts val="200"/>
        </a:spcAft>
        <a:buFont typeface="Franklin Gothic Book" panose="020B0503020102020204" pitchFamily="34" charset="0"/>
        <a:buChar char="–"/>
        <a:defRPr kumimoji="1" sz="1800" i="1" kern="1200" baseline="0">
          <a:solidFill>
            <a:schemeClr val="tx2"/>
          </a:solidFill>
          <a:latin typeface="+mn-lt"/>
          <a:ea typeface="+mn-ea"/>
          <a:cs typeface="+mn-cs"/>
        </a:defRPr>
      </a:lvl4pPr>
      <a:lvl5pPr marL="2286000" indent="-384048" algn="l" defTabSz="914400" rtl="0" eaLnBrk="1" latinLnBrk="0" hangingPunct="1">
        <a:lnSpc>
          <a:spcPct val="94000"/>
        </a:lnSpc>
        <a:spcBef>
          <a:spcPts val="500"/>
        </a:spcBef>
        <a:spcAft>
          <a:spcPts val="200"/>
        </a:spcAft>
        <a:buFont typeface="Franklin Gothic Book" panose="020B0503020102020204" pitchFamily="34" charset="0"/>
        <a:buChar char="■"/>
        <a:defRPr kumimoji="1" sz="1600" kern="1200" baseline="0">
          <a:solidFill>
            <a:schemeClr val="tx2"/>
          </a:solidFill>
          <a:latin typeface="+mn-lt"/>
          <a:ea typeface="+mn-ea"/>
          <a:cs typeface="+mn-cs"/>
        </a:defRPr>
      </a:lvl5pPr>
      <a:lvl6pPr marL="2743200" indent="-384048" algn="l" defTabSz="914400" rtl="0" eaLnBrk="1" latinLnBrk="0" hangingPunct="1">
        <a:lnSpc>
          <a:spcPct val="94000"/>
        </a:lnSpc>
        <a:spcBef>
          <a:spcPts val="500"/>
        </a:spcBef>
        <a:spcAft>
          <a:spcPts val="200"/>
        </a:spcAft>
        <a:buFont typeface="Franklin Gothic Book" panose="020B0503020102020204" pitchFamily="34" charset="0"/>
        <a:buChar char="–"/>
        <a:defRPr kumimoji="1" sz="1600" i="1" kern="1200" baseline="0">
          <a:solidFill>
            <a:schemeClr val="tx2"/>
          </a:solidFill>
          <a:latin typeface="+mn-lt"/>
          <a:ea typeface="+mn-ea"/>
          <a:cs typeface="+mn-cs"/>
        </a:defRPr>
      </a:lvl6pPr>
      <a:lvl7pPr marL="3200400" indent="-384048" algn="l" defTabSz="914400" rtl="0" eaLnBrk="1" latinLnBrk="0" hangingPunct="1">
        <a:lnSpc>
          <a:spcPct val="94000"/>
        </a:lnSpc>
        <a:spcBef>
          <a:spcPts val="500"/>
        </a:spcBef>
        <a:spcAft>
          <a:spcPts val="200"/>
        </a:spcAft>
        <a:buFont typeface="Franklin Gothic Book" panose="020B0503020102020204" pitchFamily="34" charset="0"/>
        <a:buChar char="■"/>
        <a:defRPr kumimoji="1" sz="1400" kern="1200" baseline="0">
          <a:solidFill>
            <a:schemeClr val="tx2"/>
          </a:solidFill>
          <a:latin typeface="+mn-lt"/>
          <a:ea typeface="+mn-ea"/>
          <a:cs typeface="+mn-cs"/>
        </a:defRPr>
      </a:lvl7pPr>
      <a:lvl8pPr marL="3657600" indent="-384048" algn="l" defTabSz="914400" rtl="0" eaLnBrk="1" latinLnBrk="0" hangingPunct="1">
        <a:lnSpc>
          <a:spcPct val="94000"/>
        </a:lnSpc>
        <a:spcBef>
          <a:spcPts val="500"/>
        </a:spcBef>
        <a:spcAft>
          <a:spcPts val="200"/>
        </a:spcAft>
        <a:buFont typeface="Franklin Gothic Book" panose="020B0503020102020204" pitchFamily="34" charset="0"/>
        <a:buChar char="–"/>
        <a:defRPr kumimoji="1" sz="1400" i="1" kern="1200" baseline="0">
          <a:solidFill>
            <a:schemeClr val="tx2"/>
          </a:solidFill>
          <a:latin typeface="+mn-lt"/>
          <a:ea typeface="+mn-ea"/>
          <a:cs typeface="+mn-cs"/>
        </a:defRPr>
      </a:lvl8pPr>
      <a:lvl9pPr marL="4114800" indent="-384048" algn="l" defTabSz="914400" rtl="0" eaLnBrk="1" latinLnBrk="0" hangingPunct="1">
        <a:lnSpc>
          <a:spcPct val="94000"/>
        </a:lnSpc>
        <a:spcBef>
          <a:spcPts val="500"/>
        </a:spcBef>
        <a:spcAft>
          <a:spcPts val="200"/>
        </a:spcAft>
        <a:buFont typeface="Franklin Gothic Book" panose="020B0503020102020204" pitchFamily="34" charset="0"/>
        <a:buChar char="■"/>
        <a:defRPr kumimoji="1" sz="1400" kern="1200" baseline="0">
          <a:solidFill>
            <a:schemeClr val="tx2"/>
          </a:solidFill>
          <a:latin typeface="+mn-lt"/>
          <a:ea typeface="+mn-ea"/>
          <a:cs typeface="+mn-cs"/>
        </a:defRPr>
      </a:lvl9pPr>
    </p:bodyStyle>
    <p:otherStyle>
      <a:defPPr>
        <a:defRPr lang="en-US"/>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3" orient="horz" pos="1368">
          <p15:clr>
            <a:srgbClr val="F26B43"/>
          </p15:clr>
        </p15:guide>
        <p15:guide id="4" orient="horz" pos="1440">
          <p15:clr>
            <a:srgbClr val="F26B43"/>
          </p15:clr>
        </p15:guide>
        <p15:guide id="6" orient="horz" pos="3696">
          <p15:clr>
            <a:srgbClr val="F26B43"/>
          </p15:clr>
        </p15:guide>
        <p15:guide id="7" orient="horz" pos="432">
          <p15:clr>
            <a:srgbClr val="F26B43"/>
          </p15:clr>
        </p15:guide>
        <p15:guide id="8" orient="horz" pos="1512">
          <p15:clr>
            <a:srgbClr val="F26B43"/>
          </p15:clr>
        </p15:guide>
        <p15:guide id="9" pos="6912">
          <p15:clr>
            <a:srgbClr val="F26B43"/>
          </p15:clr>
        </p15:guide>
        <p15:guide id="10" pos="936">
          <p15:clr>
            <a:srgbClr val="F26B43"/>
          </p15:clr>
        </p15:guide>
        <p15:guide id="11" pos="864">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1.tiff"/><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6CF50190-69F8-3FC8-E9F2-AF4A41368704}"/>
              </a:ext>
            </a:extLst>
          </p:cNvPr>
          <p:cNvSpPr>
            <a:spLocks noGrp="1"/>
          </p:cNvSpPr>
          <p:nvPr>
            <p:ph type="ctrTitle"/>
          </p:nvPr>
        </p:nvSpPr>
        <p:spPr>
          <a:xfrm>
            <a:off x="1915127" y="1467441"/>
            <a:ext cx="8361229" cy="2098226"/>
          </a:xfrm>
        </p:spPr>
        <p:txBody>
          <a:bodyPr/>
          <a:lstStyle/>
          <a:p>
            <a:r>
              <a:rPr kumimoji="1" lang="ja-JP" altLang="en-US" sz="4800" dirty="0"/>
              <a:t>宮城県北部における</a:t>
            </a:r>
            <a:br>
              <a:rPr kumimoji="1" lang="en-US" altLang="ja-JP" sz="4800" dirty="0"/>
            </a:br>
            <a:r>
              <a:rPr kumimoji="1" lang="ja-JP" altLang="en-US" sz="4800" dirty="0"/>
              <a:t>縄文時代後晩期遺跡の動態</a:t>
            </a:r>
          </a:p>
        </p:txBody>
      </p:sp>
      <p:sp>
        <p:nvSpPr>
          <p:cNvPr id="3" name="字幕 2">
            <a:extLst>
              <a:ext uri="{FF2B5EF4-FFF2-40B4-BE49-F238E27FC236}">
                <a16:creationId xmlns:a16="http://schemas.microsoft.com/office/drawing/2014/main" id="{073E31C4-B393-3CA1-DBC0-C0BFDF116B7C}"/>
              </a:ext>
            </a:extLst>
          </p:cNvPr>
          <p:cNvSpPr>
            <a:spLocks noGrp="1"/>
          </p:cNvSpPr>
          <p:nvPr>
            <p:ph type="subTitle" idx="1"/>
          </p:nvPr>
        </p:nvSpPr>
        <p:spPr>
          <a:xfrm>
            <a:off x="2679904" y="4092467"/>
            <a:ext cx="6831673" cy="1086237"/>
          </a:xfrm>
        </p:spPr>
        <p:txBody>
          <a:bodyPr>
            <a:normAutofit fontScale="92500" lnSpcReduction="10000"/>
          </a:bodyPr>
          <a:lstStyle/>
          <a:p>
            <a:r>
              <a:rPr kumimoji="1" lang="en-US" altLang="ja-JP" dirty="0"/>
              <a:t>2025/7/17</a:t>
            </a:r>
          </a:p>
          <a:p>
            <a:r>
              <a:rPr kumimoji="1" lang="ja-JP" altLang="en-US" dirty="0"/>
              <a:t>考古学コース修士１年</a:t>
            </a:r>
            <a:endParaRPr kumimoji="1" lang="en-US" altLang="ja-JP" dirty="0"/>
          </a:p>
          <a:p>
            <a:r>
              <a:rPr kumimoji="1" lang="ja-JP" altLang="en-US" dirty="0"/>
              <a:t>秀島愛菜</a:t>
            </a:r>
          </a:p>
        </p:txBody>
      </p:sp>
    </p:spTree>
    <p:extLst>
      <p:ext uri="{BB962C8B-B14F-4D97-AF65-F5344CB8AC3E}">
        <p14:creationId xmlns:p14="http://schemas.microsoft.com/office/powerpoint/2010/main" val="184575008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D7FD8D0D-3303-F0EB-5B5E-6AAF47A9A4AE}"/>
              </a:ext>
            </a:extLst>
          </p:cNvPr>
          <p:cNvSpPr>
            <a:spLocks noGrp="1"/>
          </p:cNvSpPr>
          <p:nvPr>
            <p:ph type="title"/>
          </p:nvPr>
        </p:nvSpPr>
        <p:spPr>
          <a:xfrm>
            <a:off x="1371600" y="685800"/>
            <a:ext cx="9601200" cy="930729"/>
          </a:xfrm>
        </p:spPr>
        <p:txBody>
          <a:bodyPr/>
          <a:lstStyle/>
          <a:p>
            <a:r>
              <a:rPr kumimoji="1" lang="ja-JP" altLang="en-US" dirty="0"/>
              <a:t>データ出典一覧</a:t>
            </a:r>
          </a:p>
        </p:txBody>
      </p:sp>
      <p:sp>
        <p:nvSpPr>
          <p:cNvPr id="3" name="コンテンツ プレースホルダー 2">
            <a:extLst>
              <a:ext uri="{FF2B5EF4-FFF2-40B4-BE49-F238E27FC236}">
                <a16:creationId xmlns:a16="http://schemas.microsoft.com/office/drawing/2014/main" id="{33B5C323-F184-26A4-0082-67B69E53A63B}"/>
              </a:ext>
            </a:extLst>
          </p:cNvPr>
          <p:cNvSpPr>
            <a:spLocks noGrp="1"/>
          </p:cNvSpPr>
          <p:nvPr>
            <p:ph idx="1"/>
          </p:nvPr>
        </p:nvSpPr>
        <p:spPr>
          <a:xfrm>
            <a:off x="1284050" y="1930130"/>
            <a:ext cx="10319657" cy="3581400"/>
          </a:xfrm>
        </p:spPr>
        <p:txBody>
          <a:bodyPr>
            <a:normAutofit/>
          </a:bodyPr>
          <a:lstStyle/>
          <a:p>
            <a:pPr marL="0" indent="0">
              <a:buNone/>
            </a:pPr>
            <a:r>
              <a:rPr kumimoji="1" lang="ja-JP" altLang="en-US" dirty="0"/>
              <a:t>・宮城県遺跡地図情報（宮城県文化財課ホームページ）</a:t>
            </a:r>
            <a:r>
              <a:rPr kumimoji="1" lang="en-US" altLang="ja-JP" dirty="0"/>
              <a:t>〈https://www.pref.miyagi.jp/site/</a:t>
            </a:r>
            <a:r>
              <a:rPr kumimoji="1" lang="en-US" altLang="ja-JP" dirty="0" err="1"/>
              <a:t>maizou</a:t>
            </a:r>
            <a:r>
              <a:rPr kumimoji="1" lang="en-US" altLang="ja-JP" dirty="0"/>
              <a:t>/bunkazaimap.html〉</a:t>
            </a:r>
          </a:p>
          <a:p>
            <a:pPr marL="0" indent="0">
              <a:buNone/>
            </a:pPr>
            <a:endParaRPr kumimoji="1" lang="en-US" altLang="ja-JP" dirty="0"/>
          </a:p>
          <a:p>
            <a:pPr marL="0" indent="0">
              <a:buNone/>
            </a:pPr>
            <a:r>
              <a:rPr lang="ja-JP" altLang="en-US" dirty="0"/>
              <a:t>・国土数値情報（河川データ）（国土交通省）</a:t>
            </a:r>
            <a:r>
              <a:rPr lang="en-US" altLang="ja-JP" dirty="0"/>
              <a:t>〈https://nlftp.mlit.go.jp/</a:t>
            </a:r>
            <a:r>
              <a:rPr lang="en-US" altLang="ja-JP" dirty="0" err="1"/>
              <a:t>ksj</a:t>
            </a:r>
            <a:r>
              <a:rPr lang="en-US" altLang="ja-JP" dirty="0"/>
              <a:t>/</a:t>
            </a:r>
            <a:r>
              <a:rPr lang="en-US" altLang="ja-JP" dirty="0" err="1"/>
              <a:t>gml</a:t>
            </a:r>
            <a:r>
              <a:rPr lang="en-US" altLang="ja-JP" dirty="0"/>
              <a:t>/</a:t>
            </a:r>
            <a:r>
              <a:rPr lang="en-US" altLang="ja-JP" dirty="0" err="1"/>
              <a:t>datalist</a:t>
            </a:r>
            <a:r>
              <a:rPr lang="en-US" altLang="ja-JP" dirty="0"/>
              <a:t>/KsjTmplt-W05.html〉</a:t>
            </a:r>
          </a:p>
          <a:p>
            <a:pPr marL="0" indent="0">
              <a:buNone/>
            </a:pPr>
            <a:endParaRPr lang="en-US" altLang="ja-JP" dirty="0"/>
          </a:p>
          <a:p>
            <a:pPr marL="0" indent="0">
              <a:buNone/>
            </a:pPr>
            <a:r>
              <a:rPr lang="ja-JP" altLang="en-US" dirty="0"/>
              <a:t>・国土数値情報（地形区分データ）（国土交通省）</a:t>
            </a:r>
            <a:r>
              <a:rPr lang="en-US" altLang="ja-JP" dirty="0"/>
              <a:t>〈https://nlftp.mlit.go.jp/</a:t>
            </a:r>
            <a:r>
              <a:rPr lang="en-US" altLang="ja-JP" dirty="0" err="1"/>
              <a:t>kokjo</a:t>
            </a:r>
            <a:r>
              <a:rPr lang="en-US" altLang="ja-JP" dirty="0"/>
              <a:t>/inspect/</a:t>
            </a:r>
            <a:r>
              <a:rPr lang="en-US" altLang="ja-JP" dirty="0" err="1"/>
              <a:t>landclassification</a:t>
            </a:r>
            <a:r>
              <a:rPr lang="en-US" altLang="ja-JP" dirty="0"/>
              <a:t>/download.html〉</a:t>
            </a:r>
          </a:p>
        </p:txBody>
      </p:sp>
    </p:spTree>
    <p:extLst>
      <p:ext uri="{BB962C8B-B14F-4D97-AF65-F5344CB8AC3E}">
        <p14:creationId xmlns:p14="http://schemas.microsoft.com/office/powerpoint/2010/main" val="170460881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9485DA84-CB73-4E5E-9864-2460CE28055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7D49185E-361A-421B-8F2D-11C7FFC686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365760" cy="36576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14B85BAA-C37F-44B4-B427-B4F10EBB418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826240" y="-4668"/>
            <a:ext cx="365760" cy="36576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EDC4EE06-D7B4-4FAC-A561-38A1C380232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494325"/>
            <a:ext cx="365760" cy="36576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9018D83B-903C-4782-B1BB-A45164A71F6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826240" y="6494325"/>
            <a:ext cx="365760" cy="36576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9">
            <a:extLst>
              <a:ext uri="{FF2B5EF4-FFF2-40B4-BE49-F238E27FC236}">
                <a16:creationId xmlns:a16="http://schemas.microsoft.com/office/drawing/2014/main" id="{8785589A-A5AC-409A-B2A2-24D871B4CE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60867" y="158782"/>
            <a:ext cx="11870265" cy="653785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図 6" descr="マップ&#10;&#10;AI 生成コンテンツは誤りを含む可能性があります。">
            <a:extLst>
              <a:ext uri="{FF2B5EF4-FFF2-40B4-BE49-F238E27FC236}">
                <a16:creationId xmlns:a16="http://schemas.microsoft.com/office/drawing/2014/main" id="{9CCABA1A-1C7F-1783-01E8-4D5576A9BD91}"/>
              </a:ext>
            </a:extLst>
          </p:cNvPr>
          <p:cNvPicPr>
            <a:picLocks noChangeAspect="1"/>
          </p:cNvPicPr>
          <p:nvPr/>
        </p:nvPicPr>
        <p:blipFill>
          <a:blip r:embed="rId3">
            <a:extLst>
              <a:ext uri="{28A0092B-C50C-407E-A947-70E740481C1C}">
                <a14:useLocalDpi xmlns:a14="http://schemas.microsoft.com/office/drawing/2010/main" val="0"/>
              </a:ext>
            </a:extLst>
          </a:blip>
          <a:srcRect b="8333"/>
          <a:stretch>
            <a:fillRect/>
          </a:stretch>
        </p:blipFill>
        <p:spPr>
          <a:xfrm>
            <a:off x="1053131" y="158782"/>
            <a:ext cx="10085736" cy="6537850"/>
          </a:xfrm>
          <a:prstGeom prst="rect">
            <a:avLst/>
          </a:prstGeom>
        </p:spPr>
      </p:pic>
    </p:spTree>
    <p:extLst>
      <p:ext uri="{BB962C8B-B14F-4D97-AF65-F5344CB8AC3E}">
        <p14:creationId xmlns:p14="http://schemas.microsoft.com/office/powerpoint/2010/main" val="46680019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F89F2BB8-381B-2C20-2C2C-7475C0FBFE86}"/>
              </a:ext>
            </a:extLst>
          </p:cNvPr>
          <p:cNvSpPr>
            <a:spLocks noGrp="1"/>
          </p:cNvSpPr>
          <p:nvPr>
            <p:ph type="title"/>
          </p:nvPr>
        </p:nvSpPr>
        <p:spPr/>
        <p:txBody>
          <a:bodyPr/>
          <a:lstStyle/>
          <a:p>
            <a:r>
              <a:rPr kumimoji="1" lang="ja-JP" altLang="en-US" dirty="0"/>
              <a:t>結論</a:t>
            </a:r>
          </a:p>
        </p:txBody>
      </p:sp>
      <p:sp>
        <p:nvSpPr>
          <p:cNvPr id="3" name="コンテンツ プレースホルダー 2">
            <a:extLst>
              <a:ext uri="{FF2B5EF4-FFF2-40B4-BE49-F238E27FC236}">
                <a16:creationId xmlns:a16="http://schemas.microsoft.com/office/drawing/2014/main" id="{05E9B896-DA27-818C-1156-ED432152A4E6}"/>
              </a:ext>
            </a:extLst>
          </p:cNvPr>
          <p:cNvSpPr>
            <a:spLocks noGrp="1"/>
          </p:cNvSpPr>
          <p:nvPr>
            <p:ph idx="1"/>
          </p:nvPr>
        </p:nvSpPr>
        <p:spPr>
          <a:xfrm>
            <a:off x="1600199" y="1975757"/>
            <a:ext cx="9731830" cy="3581400"/>
          </a:xfrm>
        </p:spPr>
        <p:txBody>
          <a:bodyPr>
            <a:normAutofit/>
          </a:bodyPr>
          <a:lstStyle/>
          <a:p>
            <a:pPr marL="0" indent="0">
              <a:buNone/>
            </a:pPr>
            <a:r>
              <a:rPr kumimoji="1" lang="ja-JP" altLang="en-US" sz="2800" dirty="0"/>
              <a:t>宮城県北部において、縄文人は後晩期を通して河川の近くを選択して利用</a:t>
            </a:r>
            <a:r>
              <a:rPr lang="ja-JP" altLang="en-US" sz="2800" dirty="0"/>
              <a:t>することが多い（およそ６～７割）</a:t>
            </a:r>
            <a:r>
              <a:rPr kumimoji="1" lang="ja-JP" altLang="en-US" sz="2800" dirty="0"/>
              <a:t>。</a:t>
            </a:r>
            <a:endParaRPr kumimoji="1" lang="en-US" altLang="ja-JP" sz="2800" dirty="0"/>
          </a:p>
          <a:p>
            <a:pPr marL="0" indent="0">
              <a:buNone/>
            </a:pPr>
            <a:endParaRPr kumimoji="1" lang="en-US" altLang="ja-JP" sz="2800" dirty="0"/>
          </a:p>
          <a:p>
            <a:pPr marL="0" indent="0">
              <a:buNone/>
            </a:pPr>
            <a:r>
              <a:rPr kumimoji="1" lang="ja-JP" altLang="en-US" sz="2800" dirty="0"/>
              <a:t>しかし、晩期に新たに作られた遺跡は、丘陵地に多く低地には少ない。</a:t>
            </a:r>
            <a:endParaRPr kumimoji="1" lang="en-US" altLang="ja-JP" sz="2800" dirty="0"/>
          </a:p>
          <a:p>
            <a:pPr marL="0" indent="0">
              <a:buNone/>
            </a:pPr>
            <a:r>
              <a:rPr kumimoji="1" lang="ja-JP" altLang="en-US" sz="2800" dirty="0"/>
              <a:t>このことから、水害などの何かしらのリスクに対応しようとしていたのではないかと考えられる。</a:t>
            </a:r>
          </a:p>
        </p:txBody>
      </p:sp>
    </p:spTree>
    <p:extLst>
      <p:ext uri="{BB962C8B-B14F-4D97-AF65-F5344CB8AC3E}">
        <p14:creationId xmlns:p14="http://schemas.microsoft.com/office/powerpoint/2010/main" val="276202345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A3C2D8AB-ADF7-B171-9BAE-440075BC5E12}"/>
              </a:ext>
            </a:extLst>
          </p:cNvPr>
          <p:cNvSpPr>
            <a:spLocks noGrp="1"/>
          </p:cNvSpPr>
          <p:nvPr>
            <p:ph type="title"/>
          </p:nvPr>
        </p:nvSpPr>
        <p:spPr/>
        <p:txBody>
          <a:bodyPr/>
          <a:lstStyle/>
          <a:p>
            <a:r>
              <a:rPr kumimoji="1" lang="ja-JP" altLang="en-US" dirty="0"/>
              <a:t>対象</a:t>
            </a:r>
          </a:p>
        </p:txBody>
      </p:sp>
      <p:sp>
        <p:nvSpPr>
          <p:cNvPr id="3" name="コンテンツ プレースホルダー 2">
            <a:extLst>
              <a:ext uri="{FF2B5EF4-FFF2-40B4-BE49-F238E27FC236}">
                <a16:creationId xmlns:a16="http://schemas.microsoft.com/office/drawing/2014/main" id="{847A0929-9D20-D718-289D-C21AAFB2035F}"/>
              </a:ext>
            </a:extLst>
          </p:cNvPr>
          <p:cNvSpPr>
            <a:spLocks noGrp="1"/>
          </p:cNvSpPr>
          <p:nvPr>
            <p:ph idx="1"/>
          </p:nvPr>
        </p:nvSpPr>
        <p:spPr>
          <a:xfrm>
            <a:off x="1371600" y="1705583"/>
            <a:ext cx="9902757" cy="4466617"/>
          </a:xfrm>
        </p:spPr>
        <p:txBody>
          <a:bodyPr/>
          <a:lstStyle/>
          <a:p>
            <a:pPr marL="0" indent="0">
              <a:buNone/>
            </a:pPr>
            <a:r>
              <a:rPr lang="ja-JP" altLang="en-US" sz="2400" u="sng" dirty="0">
                <a:latin typeface="+mn-ea"/>
              </a:rPr>
              <a:t>地域：</a:t>
            </a:r>
            <a:r>
              <a:rPr kumimoji="1" lang="ja-JP" altLang="en-US" sz="2400" u="sng" dirty="0">
                <a:latin typeface="+mn-ea"/>
              </a:rPr>
              <a:t>宮城県北部（鳴瀬川、北上川付近）</a:t>
            </a:r>
            <a:endParaRPr kumimoji="1" lang="en-US" altLang="ja-JP" sz="2400" u="sng" dirty="0">
              <a:latin typeface="+mn-ea"/>
            </a:endParaRPr>
          </a:p>
          <a:p>
            <a:pPr marL="0" indent="0">
              <a:buNone/>
            </a:pPr>
            <a:r>
              <a:rPr lang="ja-JP" altLang="en-US" dirty="0">
                <a:latin typeface="+mn-ea"/>
              </a:rPr>
              <a:t>当初の計画では北上川が流れる地域ということで岩手県も対象地域に含んでいた。</a:t>
            </a:r>
            <a:endParaRPr lang="en-US" altLang="ja-JP" dirty="0">
              <a:latin typeface="+mn-ea"/>
            </a:endParaRPr>
          </a:p>
          <a:p>
            <a:pPr marL="0" indent="0">
              <a:buNone/>
            </a:pPr>
            <a:r>
              <a:rPr lang="ja-JP" altLang="en-US" dirty="0">
                <a:latin typeface="+mn-ea"/>
              </a:rPr>
              <a:t>しかし、範囲が広く視覚的に分かりにくい地図となってしまった。</a:t>
            </a:r>
            <a:endParaRPr lang="en-US" altLang="ja-JP" dirty="0">
              <a:latin typeface="+mn-ea"/>
            </a:endParaRPr>
          </a:p>
          <a:p>
            <a:pPr marL="0" indent="0">
              <a:buNone/>
            </a:pPr>
            <a:r>
              <a:rPr lang="ja-JP" altLang="en-US" dirty="0">
                <a:latin typeface="+mn-ea"/>
              </a:rPr>
              <a:t>そのため、鳴瀬川と北上川が関わり合う一帯である宮城県北部に対象地域を絞った。</a:t>
            </a:r>
            <a:endParaRPr lang="en-US" altLang="ja-JP" dirty="0">
              <a:latin typeface="+mn-ea"/>
            </a:endParaRPr>
          </a:p>
          <a:p>
            <a:pPr marL="0" indent="0">
              <a:buNone/>
            </a:pPr>
            <a:endParaRPr kumimoji="1" lang="en-US" altLang="ja-JP" sz="2400" u="sng" dirty="0">
              <a:latin typeface="+mn-ea"/>
            </a:endParaRPr>
          </a:p>
          <a:p>
            <a:pPr marL="0" indent="0">
              <a:buNone/>
            </a:pPr>
            <a:r>
              <a:rPr lang="ja-JP" altLang="en-US" sz="2400" u="sng" dirty="0">
                <a:latin typeface="+mn-ea"/>
              </a:rPr>
              <a:t>時期</a:t>
            </a:r>
            <a:r>
              <a:rPr kumimoji="1" lang="ja-JP" altLang="en-US" sz="2400" u="sng" dirty="0">
                <a:latin typeface="+mn-ea"/>
              </a:rPr>
              <a:t>：縄文時代後期～晩期</a:t>
            </a:r>
            <a:endParaRPr kumimoji="1" lang="en-US" altLang="ja-JP" sz="2400" u="sng" dirty="0">
              <a:latin typeface="+mn-ea"/>
            </a:endParaRPr>
          </a:p>
          <a:p>
            <a:pPr marL="0" indent="0">
              <a:buNone/>
            </a:pPr>
            <a:r>
              <a:rPr lang="ja-JP" altLang="en-US" sz="1800" dirty="0">
                <a:latin typeface="+mn-ea"/>
              </a:rPr>
              <a:t>自身の修士課程での研究テーマが後晩期の遺物であるため、この時期を選んだ</a:t>
            </a:r>
            <a:r>
              <a:rPr lang="ja-JP" altLang="en-US" sz="1800" dirty="0"/>
              <a:t>。</a:t>
            </a:r>
            <a:endParaRPr kumimoji="1" lang="ja-JP" altLang="en-US" sz="1800" dirty="0"/>
          </a:p>
        </p:txBody>
      </p:sp>
    </p:spTree>
    <p:extLst>
      <p:ext uri="{BB962C8B-B14F-4D97-AF65-F5344CB8AC3E}">
        <p14:creationId xmlns:p14="http://schemas.microsoft.com/office/powerpoint/2010/main" val="143663953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7C706D71-65A6-71DD-56E0-8D4F41328B6E}"/>
              </a:ext>
            </a:extLst>
          </p:cNvPr>
          <p:cNvSpPr>
            <a:spLocks noGrp="1"/>
          </p:cNvSpPr>
          <p:nvPr>
            <p:ph type="title"/>
          </p:nvPr>
        </p:nvSpPr>
        <p:spPr/>
        <p:txBody>
          <a:bodyPr/>
          <a:lstStyle/>
          <a:p>
            <a:r>
              <a:rPr lang="ja-JP" altLang="en-US" dirty="0"/>
              <a:t>研究上の問い</a:t>
            </a:r>
            <a:endParaRPr kumimoji="1" lang="ja-JP" altLang="en-US" dirty="0"/>
          </a:p>
        </p:txBody>
      </p:sp>
      <p:sp>
        <p:nvSpPr>
          <p:cNvPr id="3" name="コンテンツ プレースホルダー 2">
            <a:extLst>
              <a:ext uri="{FF2B5EF4-FFF2-40B4-BE49-F238E27FC236}">
                <a16:creationId xmlns:a16="http://schemas.microsoft.com/office/drawing/2014/main" id="{EB55193E-B1FA-84A6-B9AB-0FD2ED3C400F}"/>
              </a:ext>
            </a:extLst>
          </p:cNvPr>
          <p:cNvSpPr>
            <a:spLocks noGrp="1"/>
          </p:cNvSpPr>
          <p:nvPr>
            <p:ph idx="1"/>
          </p:nvPr>
        </p:nvSpPr>
        <p:spPr>
          <a:xfrm>
            <a:off x="1371600" y="1663430"/>
            <a:ext cx="10037618" cy="4203970"/>
          </a:xfrm>
        </p:spPr>
        <p:txBody>
          <a:bodyPr/>
          <a:lstStyle/>
          <a:p>
            <a:pPr marL="0" indent="0">
              <a:buNone/>
            </a:pPr>
            <a:r>
              <a:rPr lang="ja-JP" altLang="en-US" sz="2400" u="sng" dirty="0"/>
              <a:t>対象地域において、縄文時代後期と晩期で遺跡の立地は変化するのか？</a:t>
            </a:r>
            <a:endParaRPr lang="en-US" altLang="ja-JP" sz="2400" u="sng" dirty="0"/>
          </a:p>
          <a:p>
            <a:pPr marL="0" indent="0">
              <a:buNone/>
            </a:pPr>
            <a:endParaRPr lang="en-US" altLang="ja-JP" dirty="0"/>
          </a:p>
          <a:p>
            <a:pPr marL="0" indent="0">
              <a:buNone/>
            </a:pPr>
            <a:r>
              <a:rPr lang="ja-JP" altLang="en-US" dirty="0"/>
              <a:t>縄文時代後期と晩期は、儀礼的な遺物・遺構の多さ等の理由から一続きのものとされることが多い印象だ。</a:t>
            </a:r>
            <a:endParaRPr lang="en-US" altLang="ja-JP" dirty="0"/>
          </a:p>
          <a:p>
            <a:pPr marL="0" indent="0">
              <a:buNone/>
            </a:pPr>
            <a:r>
              <a:rPr lang="ja-JP" altLang="en-US" dirty="0"/>
              <a:t>一方で、東北地方において晩期とは「亀ヶ岡式土器」の出現・席巻という画期的な時期とも言える。</a:t>
            </a:r>
            <a:endParaRPr lang="en-US" altLang="ja-JP" dirty="0"/>
          </a:p>
          <a:p>
            <a:pPr marL="0" indent="0">
              <a:buNone/>
            </a:pPr>
            <a:r>
              <a:rPr kumimoji="1" lang="ja-JP" altLang="en-US" dirty="0"/>
              <a:t>今回</a:t>
            </a:r>
            <a:r>
              <a:rPr lang="ja-JP" altLang="en-US" dirty="0"/>
              <a:t>、遺跡の立地を後期と晩期で比較することで、そこに違いがあるのか・あるとすればどのような違いが見られるのかを探ろうと考えた。</a:t>
            </a:r>
            <a:endParaRPr kumimoji="1" lang="en-US" altLang="ja-JP" dirty="0"/>
          </a:p>
        </p:txBody>
      </p:sp>
    </p:spTree>
    <p:extLst>
      <p:ext uri="{BB962C8B-B14F-4D97-AF65-F5344CB8AC3E}">
        <p14:creationId xmlns:p14="http://schemas.microsoft.com/office/powerpoint/2010/main" val="232625728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3D2EDA53-4CF3-AB3F-BFE8-632E4BF5795F}"/>
              </a:ext>
            </a:extLst>
          </p:cNvPr>
          <p:cNvSpPr>
            <a:spLocks noGrp="1"/>
          </p:cNvSpPr>
          <p:nvPr>
            <p:ph type="title"/>
          </p:nvPr>
        </p:nvSpPr>
        <p:spPr>
          <a:xfrm>
            <a:off x="1371600" y="685800"/>
            <a:ext cx="9601200" cy="1065179"/>
          </a:xfrm>
        </p:spPr>
        <p:txBody>
          <a:bodyPr/>
          <a:lstStyle/>
          <a:p>
            <a:r>
              <a:rPr lang="ja-JP" altLang="en-US" dirty="0"/>
              <a:t>使用データ</a:t>
            </a:r>
            <a:endParaRPr kumimoji="1" lang="ja-JP" altLang="en-US" dirty="0"/>
          </a:p>
        </p:txBody>
      </p:sp>
      <p:sp>
        <p:nvSpPr>
          <p:cNvPr id="3" name="コンテンツ プレースホルダー 2">
            <a:extLst>
              <a:ext uri="{FF2B5EF4-FFF2-40B4-BE49-F238E27FC236}">
                <a16:creationId xmlns:a16="http://schemas.microsoft.com/office/drawing/2014/main" id="{67E3250C-DFB8-F0C9-320B-30F20D310F30}"/>
              </a:ext>
            </a:extLst>
          </p:cNvPr>
          <p:cNvSpPr>
            <a:spLocks noGrp="1"/>
          </p:cNvSpPr>
          <p:nvPr>
            <p:ph idx="1"/>
          </p:nvPr>
        </p:nvSpPr>
        <p:spPr>
          <a:xfrm>
            <a:off x="1371600" y="1777508"/>
            <a:ext cx="9766570" cy="4591455"/>
          </a:xfrm>
        </p:spPr>
        <p:txBody>
          <a:bodyPr>
            <a:noAutofit/>
          </a:bodyPr>
          <a:lstStyle/>
          <a:p>
            <a:pPr marL="0" indent="0">
              <a:buNone/>
            </a:pPr>
            <a:r>
              <a:rPr kumimoji="1" lang="ja-JP" altLang="en-US" dirty="0"/>
              <a:t>・地理院地図（陰影起伏図）</a:t>
            </a:r>
            <a:endParaRPr kumimoji="1" lang="en-US" altLang="ja-JP" dirty="0"/>
          </a:p>
          <a:p>
            <a:pPr marL="0" indent="0">
              <a:buNone/>
            </a:pPr>
            <a:r>
              <a:rPr kumimoji="1" lang="ja-JP" altLang="en-US" dirty="0"/>
              <a:t>・宮城県遺跡地図情報ベクタデータ</a:t>
            </a:r>
            <a:endParaRPr kumimoji="1" lang="en-US" altLang="ja-JP" dirty="0"/>
          </a:p>
          <a:p>
            <a:pPr marL="0" indent="0">
              <a:buNone/>
            </a:pPr>
            <a:r>
              <a:rPr lang="ja-JP" altLang="en-US" dirty="0"/>
              <a:t>・国土数値情報ベクタデータ</a:t>
            </a:r>
            <a:endParaRPr lang="en-US" altLang="ja-JP" dirty="0"/>
          </a:p>
          <a:p>
            <a:pPr marL="0" indent="0">
              <a:buNone/>
            </a:pPr>
            <a:r>
              <a:rPr kumimoji="1" lang="en-US" altLang="ja-JP" dirty="0"/>
              <a:t>……</a:t>
            </a:r>
            <a:r>
              <a:rPr kumimoji="1" lang="ja-JP" altLang="en-US" dirty="0"/>
              <a:t>河川（宮城県、岩手県）</a:t>
            </a:r>
            <a:endParaRPr kumimoji="1" lang="en-US" altLang="ja-JP" dirty="0"/>
          </a:p>
          <a:p>
            <a:pPr marL="0" indent="0">
              <a:buNone/>
            </a:pPr>
            <a:r>
              <a:rPr lang="en-US" altLang="ja-JP" dirty="0"/>
              <a:t>……</a:t>
            </a:r>
            <a:r>
              <a:rPr lang="ja-JP" altLang="en-US" dirty="0"/>
              <a:t>地形区分（宮城県、岩手県）</a:t>
            </a:r>
            <a:endParaRPr lang="en-US" altLang="ja-JP" dirty="0"/>
          </a:p>
          <a:p>
            <a:pPr marL="0" indent="0">
              <a:buNone/>
            </a:pPr>
            <a:endParaRPr kumimoji="1" lang="en-US" altLang="ja-JP" dirty="0"/>
          </a:p>
          <a:p>
            <a:pPr marL="0" indent="0">
              <a:buNone/>
            </a:pPr>
            <a:endParaRPr kumimoji="1" lang="en-US" altLang="ja-JP" dirty="0"/>
          </a:p>
          <a:p>
            <a:pPr marL="0" indent="0">
              <a:buNone/>
            </a:pPr>
            <a:r>
              <a:rPr lang="ja-JP" altLang="en-US" dirty="0"/>
              <a:t>対象地域は宮城県に絞ったが、地図の見やすさを考慮して河川・地形分類の情報については岩手県のものも使用した。</a:t>
            </a:r>
            <a:endParaRPr lang="en-US" altLang="ja-JP" dirty="0"/>
          </a:p>
          <a:p>
            <a:pPr marL="0" indent="0">
              <a:buNone/>
            </a:pPr>
            <a:r>
              <a:rPr kumimoji="1" lang="ja-JP" altLang="en-US" dirty="0"/>
              <a:t>地理院</a:t>
            </a:r>
            <a:r>
              <a:rPr kumimoji="1" lang="en-US" altLang="ja-JP" dirty="0"/>
              <a:t>10</a:t>
            </a:r>
            <a:r>
              <a:rPr kumimoji="1" lang="ja-JP" altLang="en-US" dirty="0"/>
              <a:t>ｍ</a:t>
            </a:r>
            <a:r>
              <a:rPr kumimoji="1" lang="en-US" altLang="ja-JP" dirty="0"/>
              <a:t>DEM</a:t>
            </a:r>
            <a:r>
              <a:rPr kumimoji="1" lang="ja-JP" altLang="en-US" dirty="0"/>
              <a:t>も使用する予定だったが、</a:t>
            </a:r>
            <a:r>
              <a:rPr kumimoji="1" lang="en-US" altLang="ja-JP" dirty="0"/>
              <a:t>PC</a:t>
            </a:r>
            <a:r>
              <a:rPr kumimoji="1" lang="ja-JP" altLang="en-US" dirty="0"/>
              <a:t>のスペックの問題により断念した。</a:t>
            </a:r>
            <a:br>
              <a:rPr kumimoji="1" lang="en-US" altLang="ja-JP" dirty="0"/>
            </a:br>
            <a:endParaRPr kumimoji="1" lang="ja-JP" altLang="en-US" dirty="0"/>
          </a:p>
        </p:txBody>
      </p:sp>
      <p:pic>
        <p:nvPicPr>
          <p:cNvPr id="5" name="図 4" descr="マップ&#10;&#10;AI 生成コンテンツは誤りを含む可能性があります。">
            <a:extLst>
              <a:ext uri="{FF2B5EF4-FFF2-40B4-BE49-F238E27FC236}">
                <a16:creationId xmlns:a16="http://schemas.microsoft.com/office/drawing/2014/main" id="{330F4BE3-93CE-90F8-51DE-B6ADD1D5CBDD}"/>
              </a:ext>
            </a:extLst>
          </p:cNvPr>
          <p:cNvPicPr>
            <a:picLocks noChangeAspect="1"/>
          </p:cNvPicPr>
          <p:nvPr/>
        </p:nvPicPr>
        <p:blipFill>
          <a:blip r:embed="rId2">
            <a:extLst>
              <a:ext uri="{28A0092B-C50C-407E-A947-70E740481C1C}">
                <a14:useLocalDpi xmlns:a14="http://schemas.microsoft.com/office/drawing/2010/main" val="0"/>
              </a:ext>
            </a:extLst>
          </a:blip>
          <a:srcRect r="22106" b="19091"/>
          <a:stretch>
            <a:fillRect/>
          </a:stretch>
        </p:blipFill>
        <p:spPr>
          <a:xfrm>
            <a:off x="5860571" y="685800"/>
            <a:ext cx="5326811" cy="3912729"/>
          </a:xfrm>
          <a:prstGeom prst="rect">
            <a:avLst/>
          </a:prstGeom>
        </p:spPr>
      </p:pic>
    </p:spTree>
    <p:extLst>
      <p:ext uri="{BB962C8B-B14F-4D97-AF65-F5344CB8AC3E}">
        <p14:creationId xmlns:p14="http://schemas.microsoft.com/office/powerpoint/2010/main" val="264550095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121995-E400-6685-8A62-A0880EE56867}"/>
            </a:ext>
          </a:extLst>
        </p:cNvPr>
        <p:cNvGrpSpPr/>
        <p:nvPr/>
      </p:nvGrpSpPr>
      <p:grpSpPr>
        <a:xfrm>
          <a:off x="0" y="0"/>
          <a:ext cx="0" cy="0"/>
          <a:chOff x="0" y="0"/>
          <a:chExt cx="0" cy="0"/>
        </a:xfrm>
      </p:grpSpPr>
      <p:sp>
        <p:nvSpPr>
          <p:cNvPr id="2" name="タイトル 1">
            <a:extLst>
              <a:ext uri="{FF2B5EF4-FFF2-40B4-BE49-F238E27FC236}">
                <a16:creationId xmlns:a16="http://schemas.microsoft.com/office/drawing/2014/main" id="{DBA0CE82-6873-CA40-6B65-1BCDAFAF9010}"/>
              </a:ext>
            </a:extLst>
          </p:cNvPr>
          <p:cNvSpPr>
            <a:spLocks noGrp="1"/>
          </p:cNvSpPr>
          <p:nvPr>
            <p:ph type="title"/>
          </p:nvPr>
        </p:nvSpPr>
        <p:spPr>
          <a:xfrm>
            <a:off x="1371600" y="685800"/>
            <a:ext cx="9601200" cy="1065179"/>
          </a:xfrm>
        </p:spPr>
        <p:txBody>
          <a:bodyPr>
            <a:normAutofit/>
          </a:bodyPr>
          <a:lstStyle/>
          <a:p>
            <a:r>
              <a:rPr kumimoji="1" lang="ja-JP" altLang="en-US" dirty="0"/>
              <a:t>作業内容①</a:t>
            </a:r>
          </a:p>
        </p:txBody>
      </p:sp>
      <p:sp>
        <p:nvSpPr>
          <p:cNvPr id="3" name="コンテンツ プレースホルダー 2">
            <a:extLst>
              <a:ext uri="{FF2B5EF4-FFF2-40B4-BE49-F238E27FC236}">
                <a16:creationId xmlns:a16="http://schemas.microsoft.com/office/drawing/2014/main" id="{1CC2836B-15DC-84BA-35F7-78071F1DE908}"/>
              </a:ext>
            </a:extLst>
          </p:cNvPr>
          <p:cNvSpPr>
            <a:spLocks noGrp="1"/>
          </p:cNvSpPr>
          <p:nvPr>
            <p:ph idx="1"/>
          </p:nvPr>
        </p:nvSpPr>
        <p:spPr>
          <a:xfrm>
            <a:off x="1371600" y="1682885"/>
            <a:ext cx="10820400" cy="4943041"/>
          </a:xfrm>
        </p:spPr>
        <p:txBody>
          <a:bodyPr>
            <a:normAutofit/>
          </a:bodyPr>
          <a:lstStyle/>
          <a:p>
            <a:pPr marL="0" indent="0">
              <a:buNone/>
            </a:pPr>
            <a:r>
              <a:rPr kumimoji="1" lang="ja-JP" altLang="en-US" dirty="0"/>
              <a:t>・宮城県・岩手県の河川データをマージし、</a:t>
            </a:r>
            <a:endParaRPr lang="en-US" altLang="ja-JP" dirty="0"/>
          </a:p>
          <a:p>
            <a:pPr marL="0" indent="0">
              <a:buNone/>
            </a:pPr>
            <a:r>
              <a:rPr kumimoji="1" lang="ja-JP" altLang="en-US" dirty="0"/>
              <a:t>　水系コード</a:t>
            </a:r>
            <a:r>
              <a:rPr lang="ja-JP" altLang="en-US" dirty="0"/>
              <a:t>を用いて</a:t>
            </a:r>
            <a:r>
              <a:rPr kumimoji="1" lang="ja-JP" altLang="en-US" dirty="0"/>
              <a:t>鳴瀬川系・北上川系をフィルタリング</a:t>
            </a:r>
            <a:endParaRPr kumimoji="1" lang="en-US" altLang="ja-JP" dirty="0"/>
          </a:p>
          <a:p>
            <a:pPr marL="0" indent="0">
              <a:buNone/>
            </a:pPr>
            <a:r>
              <a:rPr kumimoji="1" lang="ja-JP" altLang="en-US" dirty="0"/>
              <a:t>・宮城県・岩手県の地形区分データをマージし、「カテゴリ値による定義」</a:t>
            </a:r>
            <a:r>
              <a:rPr lang="ja-JP" altLang="en-US" dirty="0"/>
              <a:t>で色分け</a:t>
            </a:r>
            <a:endParaRPr lang="en-US" altLang="ja-JP" dirty="0"/>
          </a:p>
          <a:p>
            <a:pPr marL="0" indent="0">
              <a:buNone/>
            </a:pPr>
            <a:r>
              <a:rPr lang="ja-JP" altLang="en-US" dirty="0"/>
              <a:t>・宮城県遺跡地図情報の属性テーブル整理（例「中期～晩期」→「中期・後期・晩期」）</a:t>
            </a:r>
            <a:endParaRPr lang="en-US" altLang="ja-JP" dirty="0"/>
          </a:p>
          <a:p>
            <a:pPr marL="0" indent="0">
              <a:buNone/>
            </a:pPr>
            <a:r>
              <a:rPr lang="ja-JP" altLang="en-US" dirty="0"/>
              <a:t>・「重心」ツールを使い、宮城県遺跡地図情報のシェイプファイルを点で表示</a:t>
            </a:r>
            <a:endParaRPr lang="en-US" altLang="ja-JP" dirty="0"/>
          </a:p>
          <a:p>
            <a:pPr marL="0" indent="0">
              <a:buNone/>
            </a:pPr>
            <a:r>
              <a:rPr lang="ja-JP" altLang="en-US" dirty="0"/>
              <a:t>・宮城県遺跡地図情報にフィルタをかけ、色分け</a:t>
            </a:r>
            <a:endParaRPr lang="en-US" altLang="ja-JP" dirty="0"/>
          </a:p>
          <a:p>
            <a:pPr marL="0" indent="0">
              <a:buNone/>
            </a:pPr>
            <a:r>
              <a:rPr lang="ja-JP" altLang="en-US" dirty="0"/>
              <a:t>　「後期を含み晩期を含まない」→黄</a:t>
            </a:r>
            <a:endParaRPr lang="en-US" altLang="ja-JP" dirty="0"/>
          </a:p>
          <a:p>
            <a:pPr marL="0" indent="0">
              <a:buNone/>
            </a:pPr>
            <a:r>
              <a:rPr lang="ja-JP" altLang="en-US" dirty="0"/>
              <a:t>　「後期と晩期の両方を含む」→緑</a:t>
            </a:r>
            <a:endParaRPr lang="en-US" altLang="ja-JP" dirty="0"/>
          </a:p>
          <a:p>
            <a:pPr marL="0" indent="0">
              <a:buNone/>
            </a:pPr>
            <a:r>
              <a:rPr lang="ja-JP" altLang="en-US" dirty="0"/>
              <a:t>　「晩期を含み後期を含まない」→紫</a:t>
            </a:r>
            <a:endParaRPr lang="en-US" altLang="ja-JP" dirty="0"/>
          </a:p>
          <a:p>
            <a:pPr marL="0" indent="0">
              <a:buNone/>
            </a:pPr>
            <a:endParaRPr kumimoji="1" lang="en-US" altLang="ja-JP" dirty="0"/>
          </a:p>
        </p:txBody>
      </p:sp>
    </p:spTree>
    <p:extLst>
      <p:ext uri="{BB962C8B-B14F-4D97-AF65-F5344CB8AC3E}">
        <p14:creationId xmlns:p14="http://schemas.microsoft.com/office/powerpoint/2010/main" val="52983171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948D65F-F79C-69C3-8C39-068754122F10}"/>
            </a:ext>
          </a:extLst>
        </p:cNvPr>
        <p:cNvGrpSpPr/>
        <p:nvPr/>
      </p:nvGrpSpPr>
      <p:grpSpPr>
        <a:xfrm>
          <a:off x="0" y="0"/>
          <a:ext cx="0" cy="0"/>
          <a:chOff x="0" y="0"/>
          <a:chExt cx="0" cy="0"/>
        </a:xfrm>
      </p:grpSpPr>
      <p:sp>
        <p:nvSpPr>
          <p:cNvPr id="2" name="タイトル 1">
            <a:extLst>
              <a:ext uri="{FF2B5EF4-FFF2-40B4-BE49-F238E27FC236}">
                <a16:creationId xmlns:a16="http://schemas.microsoft.com/office/drawing/2014/main" id="{172E18D5-B801-ABFF-9DF2-A9B0B9C93184}"/>
              </a:ext>
            </a:extLst>
          </p:cNvPr>
          <p:cNvSpPr>
            <a:spLocks noGrp="1"/>
          </p:cNvSpPr>
          <p:nvPr>
            <p:ph type="title"/>
          </p:nvPr>
        </p:nvSpPr>
        <p:spPr>
          <a:xfrm>
            <a:off x="1371600" y="685800"/>
            <a:ext cx="9601200" cy="1065179"/>
          </a:xfrm>
        </p:spPr>
        <p:txBody>
          <a:bodyPr>
            <a:normAutofit/>
          </a:bodyPr>
          <a:lstStyle/>
          <a:p>
            <a:r>
              <a:rPr kumimoji="1" lang="ja-JP" altLang="en-US" dirty="0"/>
              <a:t>作業内容②</a:t>
            </a:r>
          </a:p>
        </p:txBody>
      </p:sp>
      <p:sp>
        <p:nvSpPr>
          <p:cNvPr id="3" name="コンテンツ プレースホルダー 2">
            <a:extLst>
              <a:ext uri="{FF2B5EF4-FFF2-40B4-BE49-F238E27FC236}">
                <a16:creationId xmlns:a16="http://schemas.microsoft.com/office/drawing/2014/main" id="{E4A6BFD3-B606-F962-A2F0-768620723186}"/>
              </a:ext>
            </a:extLst>
          </p:cNvPr>
          <p:cNvSpPr>
            <a:spLocks noGrp="1"/>
          </p:cNvSpPr>
          <p:nvPr>
            <p:ph idx="1"/>
          </p:nvPr>
        </p:nvSpPr>
        <p:spPr>
          <a:xfrm>
            <a:off x="1371597" y="1653702"/>
            <a:ext cx="10204318" cy="4202350"/>
          </a:xfrm>
        </p:spPr>
        <p:txBody>
          <a:bodyPr>
            <a:normAutofit/>
          </a:bodyPr>
          <a:lstStyle/>
          <a:p>
            <a:pPr marL="0" indent="0">
              <a:buNone/>
            </a:pPr>
            <a:r>
              <a:rPr kumimoji="1" lang="ja-JP" altLang="en-US" dirty="0"/>
              <a:t>・河川データについて、投影座標系（</a:t>
            </a:r>
            <a:r>
              <a:rPr kumimoji="1" lang="en-US" altLang="ja-JP" dirty="0"/>
              <a:t>JGD2000/UTM zone 54N EPSG:3100</a:t>
            </a:r>
            <a:r>
              <a:rPr kumimoji="1" lang="ja-JP" altLang="en-US" dirty="0"/>
              <a:t>）</a:t>
            </a:r>
            <a:r>
              <a:rPr lang="ja-JP" altLang="en-US" dirty="0"/>
              <a:t>に変更した新しいレイヤを作成</a:t>
            </a:r>
            <a:endParaRPr kumimoji="1" lang="en-US" altLang="ja-JP" dirty="0"/>
          </a:p>
          <a:p>
            <a:pPr marL="0" indent="0">
              <a:buNone/>
            </a:pPr>
            <a:r>
              <a:rPr kumimoji="1" lang="ja-JP" altLang="en-US" dirty="0"/>
              <a:t>・河川データにバッファ（半径</a:t>
            </a:r>
            <a:r>
              <a:rPr kumimoji="1" lang="en-US" altLang="ja-JP" dirty="0"/>
              <a:t>500</a:t>
            </a:r>
            <a:r>
              <a:rPr kumimoji="1" lang="ja-JP" altLang="en-US" dirty="0"/>
              <a:t>ｍ）をかけ、バッファレイヤ内の遺跡数を切り抜いて時期ごとに集計</a:t>
            </a:r>
            <a:endParaRPr kumimoji="1" lang="en-US" altLang="ja-JP" dirty="0"/>
          </a:p>
          <a:p>
            <a:pPr marL="0" indent="0">
              <a:buNone/>
            </a:pPr>
            <a:endParaRPr lang="en-US" altLang="ja-JP" dirty="0"/>
          </a:p>
          <a:p>
            <a:pPr marL="0" indent="0">
              <a:buNone/>
            </a:pPr>
            <a:r>
              <a:rPr kumimoji="1" lang="ja-JP" altLang="en-US" dirty="0"/>
              <a:t>・「属性の空間結合」ツールを使い、各時期の遺跡レイヤと地形区分データを結合</a:t>
            </a:r>
            <a:endParaRPr kumimoji="1" lang="en-US" altLang="ja-JP" dirty="0"/>
          </a:p>
          <a:p>
            <a:pPr marL="0" indent="0">
              <a:buNone/>
            </a:pPr>
            <a:r>
              <a:rPr lang="ja-JP" altLang="en-US" dirty="0"/>
              <a:t>・地形区分ごとの遺跡数を集計</a:t>
            </a:r>
            <a:endParaRPr lang="en-US" altLang="ja-JP" dirty="0"/>
          </a:p>
          <a:p>
            <a:pPr marL="0" indent="0">
              <a:buNone/>
            </a:pPr>
            <a:endParaRPr lang="en-US" altLang="ja-JP" dirty="0"/>
          </a:p>
          <a:p>
            <a:pPr marL="0" indent="0">
              <a:buNone/>
            </a:pPr>
            <a:r>
              <a:rPr lang="ja-JP" altLang="en-US" dirty="0"/>
              <a:t>・レイアウト→表を追加</a:t>
            </a:r>
            <a:endParaRPr lang="en-US" altLang="ja-JP" dirty="0"/>
          </a:p>
        </p:txBody>
      </p:sp>
    </p:spTree>
    <p:extLst>
      <p:ext uri="{BB962C8B-B14F-4D97-AF65-F5344CB8AC3E}">
        <p14:creationId xmlns:p14="http://schemas.microsoft.com/office/powerpoint/2010/main" val="224248923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5F8F3470-E0D6-D32E-9EBA-EDA425A4F711}"/>
              </a:ext>
            </a:extLst>
          </p:cNvPr>
          <p:cNvSpPr>
            <a:spLocks noGrp="1"/>
          </p:cNvSpPr>
          <p:nvPr>
            <p:ph type="title"/>
          </p:nvPr>
        </p:nvSpPr>
        <p:spPr/>
        <p:txBody>
          <a:bodyPr/>
          <a:lstStyle/>
          <a:p>
            <a:r>
              <a:rPr kumimoji="1" lang="ja-JP" altLang="en-US" dirty="0"/>
              <a:t>展望</a:t>
            </a:r>
          </a:p>
        </p:txBody>
      </p:sp>
      <p:sp>
        <p:nvSpPr>
          <p:cNvPr id="3" name="コンテンツ プレースホルダー 2">
            <a:extLst>
              <a:ext uri="{FF2B5EF4-FFF2-40B4-BE49-F238E27FC236}">
                <a16:creationId xmlns:a16="http://schemas.microsoft.com/office/drawing/2014/main" id="{7E8BC406-0CED-7E0D-3FA1-0C105D33DA06}"/>
              </a:ext>
            </a:extLst>
          </p:cNvPr>
          <p:cNvSpPr>
            <a:spLocks noGrp="1"/>
          </p:cNvSpPr>
          <p:nvPr>
            <p:ph idx="1"/>
          </p:nvPr>
        </p:nvSpPr>
        <p:spPr>
          <a:xfrm>
            <a:off x="1371600" y="2171700"/>
            <a:ext cx="9601200" cy="3581400"/>
          </a:xfrm>
        </p:spPr>
        <p:txBody>
          <a:bodyPr/>
          <a:lstStyle/>
          <a:p>
            <a:pPr marL="0" indent="0">
              <a:buNone/>
            </a:pPr>
            <a:r>
              <a:rPr kumimoji="1" lang="ja-JP" altLang="en-US" dirty="0"/>
              <a:t>・遺跡の種類の細別（集落、貝塚</a:t>
            </a:r>
            <a:r>
              <a:rPr kumimoji="1" lang="en-US" altLang="ja-JP" dirty="0"/>
              <a:t>……</a:t>
            </a:r>
            <a:r>
              <a:rPr kumimoji="1" lang="ja-JP" altLang="en-US" dirty="0"/>
              <a:t>など）</a:t>
            </a:r>
            <a:endParaRPr kumimoji="1" lang="en-US" altLang="ja-JP" dirty="0"/>
          </a:p>
          <a:p>
            <a:pPr marL="0" indent="0">
              <a:buNone/>
            </a:pPr>
            <a:r>
              <a:rPr kumimoji="1" lang="ja-JP" altLang="en-US" dirty="0"/>
              <a:t>・標高の追加</a:t>
            </a:r>
            <a:endParaRPr kumimoji="1" lang="en-US" altLang="ja-JP" dirty="0"/>
          </a:p>
          <a:p>
            <a:pPr marL="0" indent="0">
              <a:buNone/>
            </a:pPr>
            <a:r>
              <a:rPr kumimoji="1" lang="ja-JP" altLang="en-US" dirty="0"/>
              <a:t>・地質学や古気候学、災害考古学の研究とのすり合わせ</a:t>
            </a:r>
            <a:endParaRPr kumimoji="1" lang="en-US" altLang="ja-JP" dirty="0"/>
          </a:p>
          <a:p>
            <a:pPr marL="0" indent="0">
              <a:buNone/>
            </a:pPr>
            <a:r>
              <a:rPr lang="ja-JP" altLang="en-US" dirty="0"/>
              <a:t>・国土数値情報の水害に関するデータの使用</a:t>
            </a:r>
            <a:endParaRPr kumimoji="1" lang="ja-JP" altLang="en-US" dirty="0"/>
          </a:p>
        </p:txBody>
      </p:sp>
    </p:spTree>
    <p:extLst>
      <p:ext uri="{BB962C8B-B14F-4D97-AF65-F5344CB8AC3E}">
        <p14:creationId xmlns:p14="http://schemas.microsoft.com/office/powerpoint/2010/main" val="2038606866"/>
      </p:ext>
    </p:extLst>
  </p:cSld>
  <p:clrMapOvr>
    <a:masterClrMapping/>
  </p:clrMapOvr>
</p:sld>
</file>

<file path=ppt/theme/theme1.xml><?xml version="1.0" encoding="utf-8"?>
<a:theme xmlns:a="http://schemas.openxmlformats.org/drawingml/2006/main" name="トリミング">
  <a:themeElements>
    <a:clrScheme name="トリミング">
      <a:dk1>
        <a:sysClr val="windowText" lastClr="000000"/>
      </a:dk1>
      <a:lt1>
        <a:sysClr val="window" lastClr="FFFFFF"/>
      </a:lt1>
      <a:dk2>
        <a:srgbClr val="191B0E"/>
      </a:dk2>
      <a:lt2>
        <a:srgbClr val="EFEDE3"/>
      </a:lt2>
      <a:accent1>
        <a:srgbClr val="8C8D86"/>
      </a:accent1>
      <a:accent2>
        <a:srgbClr val="E6C069"/>
      </a:accent2>
      <a:accent3>
        <a:srgbClr val="897B61"/>
      </a:accent3>
      <a:accent4>
        <a:srgbClr val="8DAB8E"/>
      </a:accent4>
      <a:accent5>
        <a:srgbClr val="77A2BB"/>
      </a:accent5>
      <a:accent6>
        <a:srgbClr val="E28394"/>
      </a:accent6>
      <a:hlink>
        <a:srgbClr val="77A2BB"/>
      </a:hlink>
      <a:folHlink>
        <a:srgbClr val="957A99"/>
      </a:folHlink>
    </a:clrScheme>
    <a:fontScheme name="トリミング">
      <a:majorFont>
        <a:latin typeface="Franklin Gothic Book" panose="020B0503020102020204"/>
        <a:ea typeface=""/>
        <a:cs typeface=""/>
        <a:font script="Jpan" typeface="メイリオ"/>
        <a:font script="Hang" typeface="돋움"/>
        <a:font script="Hans" typeface="华文楷体"/>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Franklin Gothic Book" panose="020B0503020102020204"/>
        <a:ea typeface=""/>
        <a:cs typeface=""/>
        <a:font script="Jpan" typeface="メイリオ"/>
        <a:font script="Hang" typeface="돋움"/>
        <a:font script="Hans" typeface="华文楷体"/>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トリミング">
      <a:fillStyleLst>
        <a:solidFill>
          <a:schemeClr val="phClr"/>
        </a:solidFill>
        <a:gradFill rotWithShape="1">
          <a:gsLst>
            <a:gs pos="0">
              <a:schemeClr val="phClr">
                <a:tint val="67000"/>
                <a:satMod val="105000"/>
                <a:lumMod val="110000"/>
              </a:schemeClr>
            </a:gs>
            <a:gs pos="50000">
              <a:schemeClr val="phClr">
                <a:tint val="73000"/>
                <a:satMod val="103000"/>
                <a:lumMod val="105000"/>
              </a:schemeClr>
            </a:gs>
            <a:gs pos="100000">
              <a:schemeClr val="phClr">
                <a:tint val="81000"/>
                <a:satMod val="109000"/>
                <a:lumMod val="105000"/>
              </a:schemeClr>
            </a:gs>
          </a:gsLst>
          <a:lin ang="5400000" scaled="0"/>
        </a:gradFill>
        <a:gradFill rotWithShape="1">
          <a:gsLst>
            <a:gs pos="0">
              <a:schemeClr val="phClr">
                <a:tint val="94000"/>
                <a:satMod val="103000"/>
                <a:lumMod val="102000"/>
              </a:schemeClr>
            </a:gs>
            <a:gs pos="50000">
              <a:schemeClr val="phClr">
                <a:shade val="100000"/>
                <a:satMod val="110000"/>
                <a:lumMod val="100000"/>
              </a:schemeClr>
            </a:gs>
            <a:gs pos="100000">
              <a:schemeClr val="phClr">
                <a:shade val="78000"/>
                <a:satMod val="120000"/>
                <a:lumMod val="99000"/>
              </a:schemeClr>
            </a:gs>
          </a:gsLst>
          <a:lin ang="5400000" scaled="0"/>
        </a:gradFill>
      </a:fillStyleLst>
      <a:lnStyleLst>
        <a:ln w="6350" cap="flat" cmpd="sng" algn="in">
          <a:solidFill>
            <a:schemeClr val="phClr"/>
          </a:solidFill>
          <a:prstDash val="solid"/>
        </a:ln>
        <a:ln w="34925" cap="flat" cmpd="sng" algn="in">
          <a:solidFill>
            <a:schemeClr val="phClr"/>
          </a:solidFill>
          <a:prstDash val="solid"/>
        </a:ln>
        <a:ln w="19050" cap="flat" cmpd="sng" algn="in">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35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Crop" id="{EC9488ED-E761-4D60-9AC4-764D1FE2C171}" vid="{CE19780C-D67D-4C13-9DE9-A52BC3BA51B4}"/>
    </a:ext>
  </a:extLst>
</a:theme>
</file>

<file path=ppt/theme/theme2.xml><?xml version="1.0" encoding="utf-8"?>
<a:theme xmlns:a="http://schemas.openxmlformats.org/drawingml/2006/main" name="Office テーマ">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游ゴシック Light"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游ゴシック"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emplate>トリミング</Template>
  <TotalTime>418</TotalTime>
  <Words>758</Words>
  <Application>Microsoft Office PowerPoint</Application>
  <PresentationFormat>ワイド画面</PresentationFormat>
  <Paragraphs>64</Paragraphs>
  <Slides>10</Slides>
  <Notes>2</Notes>
  <HiddenSlides>0</HiddenSlides>
  <MMClips>0</MMClips>
  <ScaleCrop>false</ScaleCrop>
  <HeadingPairs>
    <vt:vector size="6" baseType="variant">
      <vt:variant>
        <vt:lpstr>使用されているフォント</vt:lpstr>
      </vt:variant>
      <vt:variant>
        <vt:i4>2</vt:i4>
      </vt:variant>
      <vt:variant>
        <vt:lpstr>テーマ</vt:lpstr>
      </vt:variant>
      <vt:variant>
        <vt:i4>1</vt:i4>
      </vt:variant>
      <vt:variant>
        <vt:lpstr>スライド タイトル</vt:lpstr>
      </vt:variant>
      <vt:variant>
        <vt:i4>10</vt:i4>
      </vt:variant>
    </vt:vector>
  </HeadingPairs>
  <TitlesOfParts>
    <vt:vector size="13" baseType="lpstr">
      <vt:lpstr>游ゴシック</vt:lpstr>
      <vt:lpstr>Franklin Gothic Book</vt:lpstr>
      <vt:lpstr>トリミング</vt:lpstr>
      <vt:lpstr>宮城県北部における 縄文時代後晩期遺跡の動態</vt:lpstr>
      <vt:lpstr>PowerPoint プレゼンテーション</vt:lpstr>
      <vt:lpstr>結論</vt:lpstr>
      <vt:lpstr>対象</vt:lpstr>
      <vt:lpstr>研究上の問い</vt:lpstr>
      <vt:lpstr>使用データ</vt:lpstr>
      <vt:lpstr>作業内容①</vt:lpstr>
      <vt:lpstr>作業内容②</vt:lpstr>
      <vt:lpstr>展望</vt:lpstr>
      <vt:lpstr>データ出典一覧</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hide_mana</dc:creator>
  <cp:lastModifiedBy>hide_mana</cp:lastModifiedBy>
  <cp:revision>7</cp:revision>
  <dcterms:created xsi:type="dcterms:W3CDTF">2025-07-15T10:55:32Z</dcterms:created>
  <dcterms:modified xsi:type="dcterms:W3CDTF">2025-07-17T05:26:25Z</dcterms:modified>
</cp:coreProperties>
</file>

<file path=docProps/thumbnail.jpeg>
</file>